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8"/>
  </p:notesMasterIdLst>
  <p:sldIdLst>
    <p:sldId id="256" r:id="rId5"/>
    <p:sldId id="292" r:id="rId6"/>
    <p:sldId id="287" r:id="rId7"/>
    <p:sldId id="307" r:id="rId8"/>
    <p:sldId id="310" r:id="rId9"/>
    <p:sldId id="308" r:id="rId10"/>
    <p:sldId id="309" r:id="rId11"/>
    <p:sldId id="293" r:id="rId12"/>
    <p:sldId id="306" r:id="rId13"/>
    <p:sldId id="297" r:id="rId14"/>
    <p:sldId id="298" r:id="rId15"/>
    <p:sldId id="311" r:id="rId16"/>
    <p:sldId id="312" r:id="rId17"/>
    <p:sldId id="313" r:id="rId18"/>
    <p:sldId id="314" r:id="rId19"/>
    <p:sldId id="315" r:id="rId20"/>
    <p:sldId id="272" r:id="rId21"/>
    <p:sldId id="300" r:id="rId22"/>
    <p:sldId id="285" r:id="rId23"/>
    <p:sldId id="301" r:id="rId24"/>
    <p:sldId id="302" r:id="rId25"/>
    <p:sldId id="278" r:id="rId26"/>
    <p:sldId id="303" r:id="rId2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22D40"/>
    <a:srgbClr val="CC506F"/>
    <a:srgbClr val="D46D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D7AC3CCA-C797-4891-BE02-D94E43425B78}" styleName="Styl Středně sytá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850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viewProps" Target="viewProps.xml"/><Relationship Id="rId8" Type="http://schemas.openxmlformats.org/officeDocument/2006/relationships/slide" Target="slides/slide4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dim Boháč" userId="e5098a9a-6a28-40ce-ac6e-47e9b8c9add8" providerId="ADAL" clId="{14819952-0232-4929-8C33-594EEA0F5BFE}"/>
    <pc:docChg chg="custSel addSld modSld">
      <pc:chgData name="Radim Boháč" userId="e5098a9a-6a28-40ce-ac6e-47e9b8c9add8" providerId="ADAL" clId="{14819952-0232-4929-8C33-594EEA0F5BFE}" dt="2022-08-01T11:10:03.856" v="32" actId="1076"/>
      <pc:docMkLst>
        <pc:docMk/>
      </pc:docMkLst>
      <pc:sldChg chg="addSp delSp modSp add mod">
        <pc:chgData name="Radim Boháč" userId="e5098a9a-6a28-40ce-ac6e-47e9b8c9add8" providerId="ADAL" clId="{14819952-0232-4929-8C33-594EEA0F5BFE}" dt="2022-08-01T11:08:12.752" v="6" actId="1076"/>
        <pc:sldMkLst>
          <pc:docMk/>
          <pc:sldMk cId="412398187" sldId="311"/>
        </pc:sldMkLst>
        <pc:spChg chg="del">
          <ac:chgData name="Radim Boháč" userId="e5098a9a-6a28-40ce-ac6e-47e9b8c9add8" providerId="ADAL" clId="{14819952-0232-4929-8C33-594EEA0F5BFE}" dt="2022-08-01T11:06:42.909" v="3" actId="478"/>
          <ac:spMkLst>
            <pc:docMk/>
            <pc:sldMk cId="412398187" sldId="311"/>
            <ac:spMk id="2" creationId="{A8C09696-EC90-49A6-B3F5-944317D2A23A}"/>
          </ac:spMkLst>
        </pc:spChg>
        <pc:spChg chg="add del mod">
          <ac:chgData name="Radim Boháč" userId="e5098a9a-6a28-40ce-ac6e-47e9b8c9add8" providerId="ADAL" clId="{14819952-0232-4929-8C33-594EEA0F5BFE}" dt="2022-08-01T11:06:45.031" v="4" actId="478"/>
          <ac:spMkLst>
            <pc:docMk/>
            <pc:sldMk cId="412398187" sldId="311"/>
            <ac:spMk id="6" creationId="{C68030D0-CDCD-1A35-AC10-3722E6154581}"/>
          </ac:spMkLst>
        </pc:spChg>
        <pc:graphicFrameChg chg="del modGraphic">
          <ac:chgData name="Radim Boháč" userId="e5098a9a-6a28-40ce-ac6e-47e9b8c9add8" providerId="ADAL" clId="{14819952-0232-4929-8C33-594EEA0F5BFE}" dt="2022-08-01T11:06:41.403" v="2" actId="478"/>
          <ac:graphicFrameMkLst>
            <pc:docMk/>
            <pc:sldMk cId="412398187" sldId="311"/>
            <ac:graphicFrameMk id="5" creationId="{00000000-0000-0000-0000-000000000000}"/>
          </ac:graphicFrameMkLst>
        </pc:graphicFrameChg>
        <pc:picChg chg="add mod">
          <ac:chgData name="Radim Boháč" userId="e5098a9a-6a28-40ce-ac6e-47e9b8c9add8" providerId="ADAL" clId="{14819952-0232-4929-8C33-594EEA0F5BFE}" dt="2022-08-01T11:08:12.752" v="6" actId="1076"/>
          <ac:picMkLst>
            <pc:docMk/>
            <pc:sldMk cId="412398187" sldId="311"/>
            <ac:picMk id="3" creationId="{38448FF0-9D5A-F32C-EE17-C0842B25A8D9}"/>
          </ac:picMkLst>
        </pc:picChg>
      </pc:sldChg>
      <pc:sldChg chg="addSp delSp modSp add mod">
        <pc:chgData name="Radim Boháč" userId="e5098a9a-6a28-40ce-ac6e-47e9b8c9add8" providerId="ADAL" clId="{14819952-0232-4929-8C33-594EEA0F5BFE}" dt="2022-08-01T11:09:49.903" v="30" actId="1038"/>
        <pc:sldMkLst>
          <pc:docMk/>
          <pc:sldMk cId="2333932607" sldId="312"/>
        </pc:sldMkLst>
        <pc:picChg chg="del">
          <ac:chgData name="Radim Boháč" userId="e5098a9a-6a28-40ce-ac6e-47e9b8c9add8" providerId="ADAL" clId="{14819952-0232-4929-8C33-594EEA0F5BFE}" dt="2022-08-01T11:08:18.821" v="8" actId="478"/>
          <ac:picMkLst>
            <pc:docMk/>
            <pc:sldMk cId="2333932607" sldId="312"/>
            <ac:picMk id="3" creationId="{38448FF0-9D5A-F32C-EE17-C0842B25A8D9}"/>
          </ac:picMkLst>
        </pc:picChg>
        <pc:picChg chg="add mod">
          <ac:chgData name="Radim Boháč" userId="e5098a9a-6a28-40ce-ac6e-47e9b8c9add8" providerId="ADAL" clId="{14819952-0232-4929-8C33-594EEA0F5BFE}" dt="2022-08-01T11:09:49.903" v="30" actId="1038"/>
          <ac:picMkLst>
            <pc:docMk/>
            <pc:sldMk cId="2333932607" sldId="312"/>
            <ac:picMk id="5" creationId="{7D36AD72-B996-5E95-C969-11606EF73031}"/>
          </ac:picMkLst>
        </pc:picChg>
      </pc:sldChg>
      <pc:sldChg chg="addSp modSp add mod">
        <pc:chgData name="Radim Boháč" userId="e5098a9a-6a28-40ce-ac6e-47e9b8c9add8" providerId="ADAL" clId="{14819952-0232-4929-8C33-594EEA0F5BFE}" dt="2022-08-01T11:10:00.426" v="31" actId="1076"/>
        <pc:sldMkLst>
          <pc:docMk/>
          <pc:sldMk cId="4154747417" sldId="313"/>
        </pc:sldMkLst>
        <pc:picChg chg="add mod">
          <ac:chgData name="Radim Boháč" userId="e5098a9a-6a28-40ce-ac6e-47e9b8c9add8" providerId="ADAL" clId="{14819952-0232-4929-8C33-594EEA0F5BFE}" dt="2022-08-01T11:10:00.426" v="31" actId="1076"/>
          <ac:picMkLst>
            <pc:docMk/>
            <pc:sldMk cId="4154747417" sldId="313"/>
            <ac:picMk id="3" creationId="{0A0DF5AD-3D65-B2BA-D4B5-F606217DEAD9}"/>
          </ac:picMkLst>
        </pc:picChg>
      </pc:sldChg>
      <pc:sldChg chg="addSp modSp add mod">
        <pc:chgData name="Radim Boháč" userId="e5098a9a-6a28-40ce-ac6e-47e9b8c9add8" providerId="ADAL" clId="{14819952-0232-4929-8C33-594EEA0F5BFE}" dt="2022-08-01T11:10:03.856" v="32" actId="1076"/>
        <pc:sldMkLst>
          <pc:docMk/>
          <pc:sldMk cId="181569752" sldId="314"/>
        </pc:sldMkLst>
        <pc:picChg chg="add mod">
          <ac:chgData name="Radim Boháč" userId="e5098a9a-6a28-40ce-ac6e-47e9b8c9add8" providerId="ADAL" clId="{14819952-0232-4929-8C33-594EEA0F5BFE}" dt="2022-08-01T11:10:03.856" v="32" actId="1076"/>
          <ac:picMkLst>
            <pc:docMk/>
            <pc:sldMk cId="181569752" sldId="314"/>
            <ac:picMk id="3" creationId="{9847C975-7D28-87ED-E418-DB10FF0B20E7}"/>
          </ac:picMkLst>
        </pc:picChg>
      </pc:sldChg>
    </pc:docChg>
  </pc:docChgLst>
  <pc:docChgLst>
    <pc:chgData name="Radim Boháč" userId="e5098a9a-6a28-40ce-ac6e-47e9b8c9add8" providerId="ADAL" clId="{9B9D6130-1D71-47A0-908F-B0EDE915A318}"/>
    <pc:docChg chg="custSel addSld modSld sldOrd">
      <pc:chgData name="Radim Boháč" userId="e5098a9a-6a28-40ce-ac6e-47e9b8c9add8" providerId="ADAL" clId="{9B9D6130-1D71-47A0-908F-B0EDE915A318}" dt="2022-08-01T12:05:53.914" v="20" actId="20577"/>
      <pc:docMkLst>
        <pc:docMk/>
      </pc:docMkLst>
      <pc:sldChg chg="modSp">
        <pc:chgData name="Radim Boháč" userId="e5098a9a-6a28-40ce-ac6e-47e9b8c9add8" providerId="ADAL" clId="{9B9D6130-1D71-47A0-908F-B0EDE915A318}" dt="2022-08-01T12:05:53.914" v="20" actId="20577"/>
        <pc:sldMkLst>
          <pc:docMk/>
          <pc:sldMk cId="4086439368" sldId="256"/>
        </pc:sldMkLst>
        <pc:spChg chg="mod">
          <ac:chgData name="Radim Boháč" userId="e5098a9a-6a28-40ce-ac6e-47e9b8c9add8" providerId="ADAL" clId="{9B9D6130-1D71-47A0-908F-B0EDE915A318}" dt="2022-08-01T12:05:53.914" v="20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delSp delAnim">
        <pc:chgData name="Radim Boháč" userId="e5098a9a-6a28-40ce-ac6e-47e9b8c9add8" providerId="ADAL" clId="{9B9D6130-1D71-47A0-908F-B0EDE915A318}" dt="2022-08-01T12:05:06.600" v="3" actId="478"/>
        <pc:sldMkLst>
          <pc:docMk/>
          <pc:sldMk cId="1341997552" sldId="298"/>
        </pc:sldMkLst>
        <pc:spChg chg="del">
          <ac:chgData name="Radim Boháč" userId="e5098a9a-6a28-40ce-ac6e-47e9b8c9add8" providerId="ADAL" clId="{9B9D6130-1D71-47A0-908F-B0EDE915A318}" dt="2022-08-01T12:05:05.886" v="2" actId="478"/>
          <ac:spMkLst>
            <pc:docMk/>
            <pc:sldMk cId="1341997552" sldId="298"/>
            <ac:spMk id="6" creationId="{B139801D-AD91-4676-8BF8-1B4294DAED47}"/>
          </ac:spMkLst>
        </pc:spChg>
        <pc:spChg chg="del">
          <ac:chgData name="Radim Boháč" userId="e5098a9a-6a28-40ce-ac6e-47e9b8c9add8" providerId="ADAL" clId="{9B9D6130-1D71-47A0-908F-B0EDE915A318}" dt="2022-08-01T12:05:06.600" v="3" actId="478"/>
          <ac:spMkLst>
            <pc:docMk/>
            <pc:sldMk cId="1341997552" sldId="298"/>
            <ac:spMk id="7" creationId="{B139801D-AD91-4676-8BF8-1B4294DAED47}"/>
          </ac:spMkLst>
        </pc:spChg>
      </pc:sldChg>
      <pc:sldChg chg="add ord">
        <pc:chgData name="Radim Boháč" userId="e5098a9a-6a28-40ce-ac6e-47e9b8c9add8" providerId="ADAL" clId="{9B9D6130-1D71-47A0-908F-B0EDE915A318}" dt="2022-08-01T12:04:56.510" v="1"/>
        <pc:sldMkLst>
          <pc:docMk/>
          <pc:sldMk cId="2762041133" sldId="315"/>
        </pc:sldMkLst>
      </pc:sldChg>
    </pc:docChg>
  </pc:docChgLst>
  <pc:docChgLst>
    <pc:chgData name="Radim Boháč" userId="e5098a9a-6a28-40ce-ac6e-47e9b8c9add8" providerId="ADAL" clId="{D89388A7-19F2-47EE-93FD-2E17A9FDB37A}"/>
    <pc:docChg chg="custSel modSld">
      <pc:chgData name="Radim Boháč" userId="e5098a9a-6a28-40ce-ac6e-47e9b8c9add8" providerId="ADAL" clId="{D89388A7-19F2-47EE-93FD-2E17A9FDB37A}" dt="2022-07-27T12:39:25.827" v="192" actId="20577"/>
      <pc:docMkLst>
        <pc:docMk/>
      </pc:docMkLst>
      <pc:sldChg chg="modSp mod">
        <pc:chgData name="Radim Boháč" userId="e5098a9a-6a28-40ce-ac6e-47e9b8c9add8" providerId="ADAL" clId="{D89388A7-19F2-47EE-93FD-2E17A9FDB37A}" dt="2022-07-27T12:22:36.041" v="1" actId="20577"/>
        <pc:sldMkLst>
          <pc:docMk/>
          <pc:sldMk cId="4086439368" sldId="256"/>
        </pc:sldMkLst>
        <pc:spChg chg="mod">
          <ac:chgData name="Radim Boháč" userId="e5098a9a-6a28-40ce-ac6e-47e9b8c9add8" providerId="ADAL" clId="{D89388A7-19F2-47EE-93FD-2E17A9FDB37A}" dt="2022-07-27T12:22:36.041" v="1" actId="20577"/>
          <ac:spMkLst>
            <pc:docMk/>
            <pc:sldMk cId="4086439368" sldId="256"/>
            <ac:spMk id="7" creationId="{789D5057-A154-4798-978D-6C9909FC8D3F}"/>
          </ac:spMkLst>
        </pc:spChg>
      </pc:sldChg>
      <pc:sldChg chg="modSp">
        <pc:chgData name="Radim Boháč" userId="e5098a9a-6a28-40ce-ac6e-47e9b8c9add8" providerId="ADAL" clId="{D89388A7-19F2-47EE-93FD-2E17A9FDB37A}" dt="2022-07-27T12:24:11.403" v="22" actId="20577"/>
        <pc:sldMkLst>
          <pc:docMk/>
          <pc:sldMk cId="4146258033" sldId="292"/>
        </pc:sldMkLst>
        <pc:spChg chg="mod">
          <ac:chgData name="Radim Boháč" userId="e5098a9a-6a28-40ce-ac6e-47e9b8c9add8" providerId="ADAL" clId="{D89388A7-19F2-47EE-93FD-2E17A9FDB37A}" dt="2022-07-27T12:24:11.403" v="22" actId="20577"/>
          <ac:spMkLst>
            <pc:docMk/>
            <pc:sldMk cId="4146258033" sldId="292"/>
            <ac:spMk id="3" creationId="{A37F34F9-22FE-4986-9A8B-85ADD2DC8C13}"/>
          </ac:spMkLst>
        </pc:spChg>
      </pc:sldChg>
      <pc:sldChg chg="modSp mod">
        <pc:chgData name="Radim Boháč" userId="e5098a9a-6a28-40ce-ac6e-47e9b8c9add8" providerId="ADAL" clId="{D89388A7-19F2-47EE-93FD-2E17A9FDB37A}" dt="2022-07-27T12:36:13.997" v="190" actId="20577"/>
        <pc:sldMkLst>
          <pc:docMk/>
          <pc:sldMk cId="2027225748" sldId="297"/>
        </pc:sldMkLst>
        <pc:spChg chg="mod">
          <ac:chgData name="Radim Boháč" userId="e5098a9a-6a28-40ce-ac6e-47e9b8c9add8" providerId="ADAL" clId="{D89388A7-19F2-47EE-93FD-2E17A9FDB37A}" dt="2022-07-27T12:36:13.997" v="190" actId="20577"/>
          <ac:spMkLst>
            <pc:docMk/>
            <pc:sldMk cId="2027225748" sldId="297"/>
            <ac:spMk id="3" creationId="{65B522AF-47DF-4E6D-A35F-27E042B628E3}"/>
          </ac:spMkLst>
        </pc:spChg>
      </pc:sldChg>
      <pc:sldChg chg="modSp mod">
        <pc:chgData name="Radim Boháč" userId="e5098a9a-6a28-40ce-ac6e-47e9b8c9add8" providerId="ADAL" clId="{D89388A7-19F2-47EE-93FD-2E17A9FDB37A}" dt="2022-07-27T12:39:25.827" v="192" actId="20577"/>
        <pc:sldMkLst>
          <pc:docMk/>
          <pc:sldMk cId="4213161589" sldId="303"/>
        </pc:sldMkLst>
        <pc:spChg chg="mod">
          <ac:chgData name="Radim Boháč" userId="e5098a9a-6a28-40ce-ac6e-47e9b8c9add8" providerId="ADAL" clId="{D89388A7-19F2-47EE-93FD-2E17A9FDB37A}" dt="2022-07-27T12:39:25.827" v="192" actId="20577"/>
          <ac:spMkLst>
            <pc:docMk/>
            <pc:sldMk cId="4213161589" sldId="303"/>
            <ac:spMk id="3" creationId="{F24301BC-71E4-4A67-97E7-DA74E975611B}"/>
          </ac:spMkLst>
        </pc:spChg>
      </pc:sldChg>
      <pc:sldChg chg="modSp mod">
        <pc:chgData name="Radim Boháč" userId="e5098a9a-6a28-40ce-ac6e-47e9b8c9add8" providerId="ADAL" clId="{D89388A7-19F2-47EE-93FD-2E17A9FDB37A}" dt="2022-07-27T12:25:15.196" v="74" actId="20577"/>
        <pc:sldMkLst>
          <pc:docMk/>
          <pc:sldMk cId="4197459597" sldId="307"/>
        </pc:sldMkLst>
        <pc:spChg chg="mod">
          <ac:chgData name="Radim Boháč" userId="e5098a9a-6a28-40ce-ac6e-47e9b8c9add8" providerId="ADAL" clId="{D89388A7-19F2-47EE-93FD-2E17A9FDB37A}" dt="2022-07-27T12:25:15.196" v="74" actId="20577"/>
          <ac:spMkLst>
            <pc:docMk/>
            <pc:sldMk cId="4197459597" sldId="307"/>
            <ac:spMk id="3" creationId="{65B522AF-47DF-4E6D-A35F-27E042B628E3}"/>
          </ac:spMkLst>
        </pc:spChg>
        <pc:picChg chg="mod">
          <ac:chgData name="Radim Boháč" userId="e5098a9a-6a28-40ce-ac6e-47e9b8c9add8" providerId="ADAL" clId="{D89388A7-19F2-47EE-93FD-2E17A9FDB37A}" dt="2022-07-27T12:25:04.138" v="30" actId="1076"/>
          <ac:picMkLst>
            <pc:docMk/>
            <pc:sldMk cId="4197459597" sldId="307"/>
            <ac:picMk id="17" creationId="{4408CEA7-05E8-40F8-A6E4-CB07DBDCD9BA}"/>
          </ac:picMkLst>
        </pc:picChg>
      </pc:sldChg>
    </pc:docChg>
  </pc:docChgLst>
  <pc:docChgLst>
    <pc:chgData name="Radim Boháč" userId="e5098a9a-6a28-40ce-ac6e-47e9b8c9add8" providerId="ADAL" clId="{E8155FF0-4680-4215-B04A-C9FE90246DF0}"/>
    <pc:docChg chg="modSld">
      <pc:chgData name="Radim Boháč" userId="e5098a9a-6a28-40ce-ac6e-47e9b8c9add8" providerId="ADAL" clId="{E8155FF0-4680-4215-B04A-C9FE90246DF0}" dt="2022-08-03T08:30:17.595" v="9" actId="20577"/>
      <pc:docMkLst>
        <pc:docMk/>
      </pc:docMkLst>
      <pc:sldChg chg="modSp">
        <pc:chgData name="Radim Boháč" userId="e5098a9a-6a28-40ce-ac6e-47e9b8c9add8" providerId="ADAL" clId="{E8155FF0-4680-4215-B04A-C9FE90246DF0}" dt="2022-08-03T08:30:17.595" v="9" actId="20577"/>
        <pc:sldMkLst>
          <pc:docMk/>
          <pc:sldMk cId="4213161589" sldId="303"/>
        </pc:sldMkLst>
        <pc:spChg chg="mod">
          <ac:chgData name="Radim Boháč" userId="e5098a9a-6a28-40ce-ac6e-47e9b8c9add8" providerId="ADAL" clId="{E8155FF0-4680-4215-B04A-C9FE90246DF0}" dt="2022-08-03T08:30:17.595" v="9" actId="20577"/>
          <ac:spMkLst>
            <pc:docMk/>
            <pc:sldMk cId="4213161589" sldId="303"/>
            <ac:spMk id="3" creationId="{F24301BC-71E4-4A67-97E7-DA74E975611B}"/>
          </ac:spMkLst>
        </pc:spChg>
      </pc:sldChg>
    </pc:docChg>
  </pc:docChgLst>
  <pc:docChgLst>
    <pc:chgData name="Radim Boháč" userId="e5098a9a-6a28-40ce-ac6e-47e9b8c9add8" providerId="ADAL" clId="{936B13BC-4717-4B3B-81AD-06E8011CDBE0}"/>
    <pc:docChg chg="custSel modSld">
      <pc:chgData name="Radim Boháč" userId="e5098a9a-6a28-40ce-ac6e-47e9b8c9add8" providerId="ADAL" clId="{936B13BC-4717-4B3B-81AD-06E8011CDBE0}" dt="2022-08-29T06:39:33.983" v="0" actId="478"/>
      <pc:docMkLst>
        <pc:docMk/>
      </pc:docMkLst>
      <pc:sldChg chg="delSp mod delAnim">
        <pc:chgData name="Radim Boháč" userId="e5098a9a-6a28-40ce-ac6e-47e9b8c9add8" providerId="ADAL" clId="{936B13BC-4717-4B3B-81AD-06E8011CDBE0}" dt="2022-08-29T06:39:33.983" v="0" actId="478"/>
        <pc:sldMkLst>
          <pc:docMk/>
          <pc:sldMk cId="4146258033" sldId="292"/>
        </pc:sldMkLst>
        <pc:picChg chg="del">
          <ac:chgData name="Radim Boháč" userId="e5098a9a-6a28-40ce-ac6e-47e9b8c9add8" providerId="ADAL" clId="{936B13BC-4717-4B3B-81AD-06E8011CDBE0}" dt="2022-08-29T06:39:33.983" v="0" actId="478"/>
          <ac:picMkLst>
            <pc:docMk/>
            <pc:sldMk cId="4146258033" sldId="292"/>
            <ac:picMk id="6" creationId="{677ACA94-F0CB-450B-9CAF-52B0D5ED58F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859C9F-3063-48BE-BFAC-193F01EA5427}" type="datetimeFigureOut">
              <a:rPr lang="cs-CZ" smtClean="0"/>
              <a:pPr/>
              <a:t>29.08.2022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DD3CA3-1230-4240-9E86-9E440801462F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07864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74341F-6859-4C3E-9B49-8654790058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33EA24-ED66-4D62-8405-1817BF60F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4C0F702-A3BA-40DA-8A35-7F47B0482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CFC0215-5FA9-48C5-B76A-B863D5CF1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31816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DF746F-933B-4E12-808E-EB81E8792D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9BFF3C3-76F0-4FE0-9A11-723907B1CD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CCE00F3-4A45-489E-9DF1-9D82686A7C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724D3AA-6A76-4616-9473-6E1C4EFCC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698742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91C8559A-92D7-4287-A491-CF4CE96BC40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2E83513-BAC1-4CE6-92FC-04316D258D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2C437C0-1F8E-49DF-8B84-1684307D4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59F3ADA-215C-4F9B-B149-FAE5FAB39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63079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3FE012-DFAF-491C-9CCE-C9F0F480B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53E194C-4BB7-404D-B4F2-EACE5DB1E3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A46BFF-1914-476B-8CD1-53EF5C0CE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4D6B0E8-CE9B-41E6-BE93-B69C7A99A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36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4DBAD8-3CC7-4563-971E-4D4F861AA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64557EE-42A3-4375-85F6-6946CCFA7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E16B916-0389-4948-A07E-6E45A5C9D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6C3DA-AB28-4C68-B353-62F210FD8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1701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99A55A-1A53-4BBB-8222-A507275CDC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E971D2-D61A-4BC2-846A-58C9BBA54D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6E6C1AC-3A57-4A04-B4D2-47049C28C8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668CF6-D7A8-4C79-A03B-5EFB11ED6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59A8147-2030-4614-A9D5-084AD2C37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136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5D4C5A0-7576-46A1-90B3-7F1EEB3B8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C6BAE4F-A05B-416B-94B0-44965DB266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45693F1-9B8D-4FA8-80E3-2A33E4A319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2F403B9F-F39F-481F-A89E-34C3D6F215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F32B435-2574-4918-9386-5973458494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085A077-77CF-49DE-9711-09AC7568A6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2EAF3D90-4E18-4B4C-B0D9-82A110CDF3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4433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7172A4-F95A-438D-A1A1-2B85A17AC8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CD59FD6-EDA2-4FCA-8F21-1B81CA663D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041D52-2C95-446E-98E2-713A64B0B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4772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42CB126-0867-487F-B98A-C2DA9AB48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D85B3F-B6D1-4D64-9DEB-9503D0E99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60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2B5BAC-DE39-4C8C-8B48-3067D9CB0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488A2-C9EE-4C31-97E7-303B3DB18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E7DF73C-4085-497E-B813-BFC7195C0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5A61BDF-EC78-46A6-8228-29BE72E028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81ECA0E-4D35-43DF-A21F-A7BD9D8EC2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0563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3DD871-C166-49EF-BCFA-2A0B356ED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26208F7C-A4C6-4AED-9A7F-B9D40F31A0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22D2138-F5D1-449E-958D-A06C88CF13A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9CCEF56-3649-428A-932C-2724F333A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7A23600-3E42-4B1C-80C8-11B1D947E6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822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765F79AA-9FA1-4859-9A83-5B6C648948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764107B8-7111-4D0B-885D-F035ACBEA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69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C8CB009-14EF-4507-8073-BDD57CF9B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D5DCB5-0FA9-4D4D-9EA2-3A93F3BE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Gill Sans MT" panose="020B0502020104020203" pitchFamily="34" charset="-18"/>
              </a:defRPr>
            </a:lvl1pPr>
          </a:lstStyle>
          <a:p>
            <a:fld id="{55198495-D922-4C84-9C05-B0CB6B9CE97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bdélník 6">
            <a:extLst>
              <a:ext uri="{FF2B5EF4-FFF2-40B4-BE49-F238E27FC236}">
                <a16:creationId xmlns:a16="http://schemas.microsoft.com/office/drawing/2014/main" id="{F413AC6C-3CC2-4395-B1A6-D26662619244}"/>
              </a:ext>
            </a:extLst>
          </p:cNvPr>
          <p:cNvSpPr/>
          <p:nvPr userDrawn="1"/>
        </p:nvSpPr>
        <p:spPr>
          <a:xfrm flipV="1">
            <a:off x="246000" y="5619162"/>
            <a:ext cx="11700000" cy="21600"/>
          </a:xfrm>
          <a:prstGeom prst="rect">
            <a:avLst/>
          </a:prstGeom>
          <a:solidFill>
            <a:srgbClr val="CD1F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8" name="Grafický objekt 7">
            <a:extLst>
              <a:ext uri="{FF2B5EF4-FFF2-40B4-BE49-F238E27FC236}">
                <a16:creationId xmlns:a16="http://schemas.microsoft.com/office/drawing/2014/main" id="{9E0545A6-DB51-4E6A-9DEA-5B3EFA0EDB72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59328" y="5868786"/>
            <a:ext cx="2590276" cy="861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028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b="1" kern="1200">
          <a:solidFill>
            <a:schemeClr val="tx1"/>
          </a:solidFill>
          <a:latin typeface="Gill Sans MT" panose="020B0502020104020203" pitchFamily="34" charset="-18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Gill Sans MT" panose="020B0502020104020203" pitchFamily="34" charset="-18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adimbohac.cz/" TargetMode="External"/><Relationship Id="rId2" Type="http://schemas.openxmlformats.org/officeDocument/2006/relationships/hyperlink" Target="mailto:bohac@prf.cuni.cz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prf.cuni.cz/magisterske-studium/studijni-plan-hpravo202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osedefv.dk/wordpress2/?page_id=18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0B1AA515-C4F5-4F05-9AA0-02923517FDA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cs-CZ" sz="4400"/>
              <a:t>M</a:t>
            </a:r>
            <a:r>
              <a:rPr lang="pt-BR" sz="4400"/>
              <a:t>agistersk</a:t>
            </a:r>
            <a:r>
              <a:rPr lang="cs-CZ" sz="4400"/>
              <a:t>ý</a:t>
            </a:r>
            <a:r>
              <a:rPr lang="pt-BR" sz="4400"/>
              <a:t> studijní</a:t>
            </a:r>
            <a:r>
              <a:rPr lang="cs-CZ" sz="4400"/>
              <a:t> </a:t>
            </a:r>
            <a:r>
              <a:rPr lang="pt-BR" sz="4400"/>
              <a:t>program</a:t>
            </a:r>
            <a:br>
              <a:rPr lang="cs-CZ" sz="4400"/>
            </a:br>
            <a:r>
              <a:rPr lang="pt-BR" sz="4400"/>
              <a:t>Právo a</a:t>
            </a:r>
            <a:r>
              <a:rPr lang="cs-CZ" sz="4400"/>
              <a:t> </a:t>
            </a:r>
            <a:r>
              <a:rPr lang="pt-BR" sz="4400"/>
              <a:t>právní věda</a:t>
            </a:r>
            <a:endParaRPr lang="cs-CZ" sz="4400"/>
          </a:p>
        </p:txBody>
      </p:sp>
      <p:sp>
        <p:nvSpPr>
          <p:cNvPr id="7" name="Podnadpis 6">
            <a:extLst>
              <a:ext uri="{FF2B5EF4-FFF2-40B4-BE49-F238E27FC236}">
                <a16:creationId xmlns:a16="http://schemas.microsoft.com/office/drawing/2014/main" id="{789D5057-A154-4798-978D-6C9909FC8D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Radim Boháč, </a:t>
            </a:r>
            <a:r>
              <a:rPr lang="cs-CZ"/>
              <a:t>Miroslav Sojka</a:t>
            </a:r>
            <a:endParaRPr lang="cs-CZ" dirty="0"/>
          </a:p>
          <a:p>
            <a:r>
              <a:rPr lang="cs-CZ" dirty="0" err="1"/>
              <a:t>Štědronín</a:t>
            </a:r>
            <a:r>
              <a:rPr lang="cs-CZ" dirty="0"/>
              <a:t> 2022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6439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01"/>
            <a:ext cx="11113168" cy="1325563"/>
          </a:xfrm>
        </p:spPr>
        <p:txBody>
          <a:bodyPr/>
          <a:lstStyle/>
          <a:p>
            <a:r>
              <a:rPr lang="cs-CZ"/>
              <a:t>5. Zápis studijních předmětů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7764"/>
            <a:ext cx="10515600" cy="4178795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probíhá prostřednictvím Studijního informačního systému (SIS)</a:t>
            </a:r>
          </a:p>
          <a:p>
            <a:pPr lvl="1"/>
            <a:r>
              <a:rPr lang="cs-CZ" dirty="0"/>
              <a:t>pro zimní semestr 2022 od </a:t>
            </a:r>
            <a:r>
              <a:rPr lang="cs-CZ" b="1" dirty="0"/>
              <a:t>22. 9. 2022 v 19 hod. do 23. 10. 2022</a:t>
            </a:r>
          </a:p>
          <a:p>
            <a:r>
              <a:rPr lang="cs-CZ" dirty="0"/>
              <a:t>pilotní projekt studijních kruhů</a:t>
            </a:r>
          </a:p>
          <a:p>
            <a:pPr lvl="1"/>
            <a:r>
              <a:rPr lang="cs-CZ" dirty="0"/>
              <a:t>zápis povinných předmětů pro zimní semestr 2022 již proběhl</a:t>
            </a:r>
          </a:p>
          <a:p>
            <a:r>
              <a:rPr lang="cs-CZ" dirty="0"/>
              <a:t>v případě neabsolvování je možné každý povinný předmět a povinně volitelný předmět zapsat </a:t>
            </a:r>
            <a:r>
              <a:rPr lang="cs-CZ" b="1" dirty="0"/>
              <a:t>ještě jednou</a:t>
            </a:r>
            <a:r>
              <a:rPr lang="cs-CZ" dirty="0"/>
              <a:t>, a to </a:t>
            </a:r>
            <a:r>
              <a:rPr lang="cs-CZ" b="1" dirty="0"/>
              <a:t>VŽDY POUZE</a:t>
            </a:r>
            <a:r>
              <a:rPr lang="cs-CZ" dirty="0"/>
              <a:t> </a:t>
            </a:r>
            <a:br>
              <a:rPr lang="cs-CZ" dirty="0"/>
            </a:br>
            <a:r>
              <a:rPr lang="cs-CZ" dirty="0"/>
              <a:t>v bezprostředně následujícím úseku studia</a:t>
            </a:r>
          </a:p>
          <a:p>
            <a:pPr lvl="1"/>
            <a:r>
              <a:rPr lang="cs-CZ" sz="2800" b="1" dirty="0">
                <a:solidFill>
                  <a:schemeClr val="accent1"/>
                </a:solidFill>
              </a:rPr>
              <a:t>VÝJIMKA</a:t>
            </a:r>
            <a:r>
              <a:rPr lang="cs-CZ" sz="2800" dirty="0">
                <a:solidFill>
                  <a:schemeClr val="accent1"/>
                </a:solidFill>
              </a:rPr>
              <a:t> – pouze </a:t>
            </a:r>
            <a:r>
              <a:rPr lang="cs-CZ" sz="2800" b="1" dirty="0">
                <a:solidFill>
                  <a:schemeClr val="accent1"/>
                </a:solidFill>
              </a:rPr>
              <a:t>jednou</a:t>
            </a:r>
            <a:r>
              <a:rPr lang="cs-CZ" sz="2800" dirty="0">
                <a:solidFill>
                  <a:schemeClr val="accent1"/>
                </a:solidFill>
              </a:rPr>
              <a:t> lze zapsat předměty Teorie práva II, Římské právo a základy novodobého práva soukromého II, Ústavní právo I, Občanské právo hmotné I a Úvod do studia práva</a:t>
            </a:r>
            <a:r>
              <a:rPr lang="cs-CZ" sz="2800" dirty="0"/>
              <a:t> </a:t>
            </a:r>
          </a:p>
          <a:p>
            <a:r>
              <a:rPr lang="cs-CZ" b="1" u="sng" dirty="0"/>
              <a:t>jeden zápis předmětu = 3 pokusy na splnění kontroly studia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600AA34-74D8-44F2-8F83-ADCEE84F2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22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02"/>
            <a:ext cx="11113168" cy="926691"/>
          </a:xfrm>
        </p:spPr>
        <p:txBody>
          <a:bodyPr/>
          <a:lstStyle/>
          <a:p>
            <a:r>
              <a:rPr lang="cs-CZ"/>
              <a:t>6. Předměty pro 1. ročník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600AA34-74D8-44F2-8F83-ADCEE84F2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pPr/>
              <a:t>11</a:t>
            </a:fld>
            <a:endParaRPr lang="cs-CZ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B7C1EDB-2E52-4C4A-AC87-4598A94937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8716" y="813260"/>
            <a:ext cx="5669132" cy="4703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997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AF178BD-B299-41BA-9F74-CD6FADF61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pPr/>
              <a:t>12</a:t>
            </a:fld>
            <a:endParaRPr lang="cs-CZ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38448FF0-9D5A-F32C-EE17-C0842B25A8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5" y="0"/>
            <a:ext cx="12174649" cy="6439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398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AF178BD-B299-41BA-9F74-CD6FADF61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pPr/>
              <a:t>13</a:t>
            </a:fld>
            <a:endParaRPr lang="cs-CZ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7D36AD72-B996-5E95-C969-11606EF7303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60" y="41954"/>
            <a:ext cx="12050807" cy="6439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39326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AF178BD-B299-41BA-9F74-CD6FADF61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pPr/>
              <a:t>14</a:t>
            </a:fld>
            <a:endParaRPr lang="cs-CZ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0A0DF5AD-3D65-B2BA-D4B5-F606217DEAD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49" y="0"/>
            <a:ext cx="12012701" cy="61730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7474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AF178BD-B299-41BA-9F74-CD6FADF61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pPr/>
              <a:t>15</a:t>
            </a:fld>
            <a:endParaRPr lang="cs-CZ"/>
          </a:p>
        </p:txBody>
      </p:sp>
      <p:pic>
        <p:nvPicPr>
          <p:cNvPr id="3" name="Obrázek 2">
            <a:extLst>
              <a:ext uri="{FF2B5EF4-FFF2-40B4-BE49-F238E27FC236}">
                <a16:creationId xmlns:a16="http://schemas.microsoft.com/office/drawing/2014/main" id="{9847C975-7D28-87ED-E418-DB10FF0B20E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141" y="0"/>
            <a:ext cx="12069859" cy="6077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697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02"/>
            <a:ext cx="11113168" cy="926691"/>
          </a:xfrm>
        </p:spPr>
        <p:txBody>
          <a:bodyPr/>
          <a:lstStyle/>
          <a:p>
            <a:r>
              <a:rPr lang="cs-CZ"/>
              <a:t>6. Předměty pro 1. ročník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600AA34-74D8-44F2-8F83-ADCEE84F2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pPr/>
              <a:t>16</a:t>
            </a:fld>
            <a:endParaRPr lang="cs-CZ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B139801D-AD91-4676-8BF8-1B4294DAED47}"/>
              </a:ext>
            </a:extLst>
          </p:cNvPr>
          <p:cNvSpPr txBox="1"/>
          <p:nvPr/>
        </p:nvSpPr>
        <p:spPr>
          <a:xfrm>
            <a:off x="7675272" y="1534400"/>
            <a:ext cx="3550619" cy="707886"/>
          </a:xfrm>
          <a:prstGeom prst="rect">
            <a:avLst/>
          </a:prstGeom>
          <a:solidFill>
            <a:srgbClr val="D22D4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000">
                <a:solidFill>
                  <a:schemeClr val="bg1"/>
                </a:solidFill>
                <a:latin typeface="Gill Sans MT" panose="020B0502020104020203" pitchFamily="34" charset="-18"/>
              </a:rPr>
              <a:t>A jak dále?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139801D-AD91-4676-8BF8-1B4294DAED47}"/>
              </a:ext>
            </a:extLst>
          </p:cNvPr>
          <p:cNvSpPr txBox="1"/>
          <p:nvPr/>
        </p:nvSpPr>
        <p:spPr>
          <a:xfrm>
            <a:off x="7684238" y="3274990"/>
            <a:ext cx="3550619" cy="1323439"/>
          </a:xfrm>
          <a:prstGeom prst="rect">
            <a:avLst/>
          </a:prstGeom>
          <a:solidFill>
            <a:srgbClr val="D22D4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000">
                <a:solidFill>
                  <a:schemeClr val="bg1"/>
                </a:solidFill>
                <a:latin typeface="Gill Sans MT" panose="020B0502020104020203" pitchFamily="34" charset="-18"/>
              </a:rPr>
              <a:t>Doporučený studijní plán!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B7C1EDB-2E52-4C4A-AC87-4598A94937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8716" y="813260"/>
            <a:ext cx="5669132" cy="4703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204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01"/>
            <a:ext cx="11113168" cy="1325563"/>
          </a:xfrm>
        </p:spPr>
        <p:txBody>
          <a:bodyPr/>
          <a:lstStyle/>
          <a:p>
            <a:r>
              <a:rPr lang="cs-CZ"/>
              <a:t>7. Rekvizity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AF178BD-B299-41BA-9F74-CD6FADF61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pPr/>
              <a:t>17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9003412"/>
              </p:ext>
            </p:extLst>
          </p:nvPr>
        </p:nvGraphicFramePr>
        <p:xfrm>
          <a:off x="2089149" y="1311341"/>
          <a:ext cx="8128000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PRAVIDLO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Důsledek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/>
                        <a:t>u povinných předmětů je stanovena podmíněnost jejich zápisu absolvováním pouze těchto předmětů: Teorie práva II, Římské právo a základy novodobého práva soukromého II, Ústavní právo I, Občanské právo hmotné I a Úvod do studia práva (prerekvizita); to neplatí u povinných předmětů, které jsou studijním plánem doporučeny pro první ročník, u nichž nebude stanovena žádná podmíněnost jejich zápisu absolvováním jiného předmětu (prerekvizita)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/>
                        <a:t>Nezapíšete si jakýkoli</a:t>
                      </a:r>
                      <a:r>
                        <a:rPr lang="cs-CZ" b="1" baseline="0"/>
                        <a:t> povinný předmět doporučený pro 2. a vyšší ročník, dokud nebudete mít absolvovány tyto předměty</a:t>
                      </a:r>
                      <a:r>
                        <a:rPr lang="cs-CZ" baseline="0"/>
                        <a:t>:</a:t>
                      </a:r>
                    </a:p>
                    <a:p>
                      <a:r>
                        <a:rPr lang="cs-CZ"/>
                        <a:t>Teorie práva II</a:t>
                      </a:r>
                    </a:p>
                    <a:p>
                      <a:r>
                        <a:rPr lang="cs-CZ"/>
                        <a:t>Římské právo a základy novodobého práva soukromého II</a:t>
                      </a:r>
                    </a:p>
                    <a:p>
                      <a:r>
                        <a:rPr lang="cs-CZ"/>
                        <a:t>Ústavní právo I</a:t>
                      </a:r>
                    </a:p>
                    <a:p>
                      <a:r>
                        <a:rPr lang="cs-CZ"/>
                        <a:t>Občanské právo hmotné I</a:t>
                      </a:r>
                    </a:p>
                    <a:p>
                      <a:r>
                        <a:rPr lang="cs-CZ"/>
                        <a:t>Úvod do studia práva </a:t>
                      </a:r>
                    </a:p>
                    <a:p>
                      <a:r>
                        <a:rPr lang="cs-CZ" b="1"/>
                        <a:t>= nutné si tyto předměty</a:t>
                      </a:r>
                      <a:r>
                        <a:rPr lang="cs-CZ" b="1" baseline="0"/>
                        <a:t> zapsat a absolvovat v 1. ročníku</a:t>
                      </a:r>
                      <a:endParaRPr lang="cs-CZ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00259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01"/>
            <a:ext cx="11113168" cy="1325563"/>
          </a:xfrm>
        </p:spPr>
        <p:txBody>
          <a:bodyPr/>
          <a:lstStyle/>
          <a:p>
            <a:r>
              <a:rPr lang="cs-CZ"/>
              <a:t>7. Rekvizity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AF178BD-B299-41BA-9F74-CD6FADF610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pPr/>
              <a:t>18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5258080"/>
              </p:ext>
            </p:extLst>
          </p:nvPr>
        </p:nvGraphicFramePr>
        <p:xfrm>
          <a:off x="2089149" y="1311341"/>
          <a:ext cx="812800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PRAVIDLO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/>
                        <a:t>Důsledek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/>
                      <a:r>
                        <a:rPr lang="cs-CZ" sz="18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zápis povinného předmětu a povinně volitelného předmětu označeného vyšší římskou číslicí je vždy podmíněn zápisem předmětu označeného nižší římskou číslicí a absolvování takového předmětu je vždy podmíněno absolvováním předmětu označeného nižší římskou číslicí (tzv. tvrdá korekvizita)</a:t>
                      </a:r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/>
                        <a:t>Například předmět Teorie práva II si můžete zapsat, jen když</a:t>
                      </a:r>
                      <a:r>
                        <a:rPr lang="cs-CZ" b="1" baseline="0"/>
                        <a:t> jste si předtím zapsali předmět Teorie práva I.</a:t>
                      </a:r>
                    </a:p>
                    <a:p>
                      <a:endParaRPr lang="cs-CZ" b="1"/>
                    </a:p>
                    <a:p>
                      <a:r>
                        <a:rPr lang="cs-CZ" b="1"/>
                        <a:t>A</a:t>
                      </a:r>
                      <a:r>
                        <a:rPr lang="cs-CZ" b="1" baseline="0"/>
                        <a:t> skládat zápočet a zkoušku z předmětu Teorie práva II můžete jen tehdy, pokud máte splněn klasifikovaný zápočet z Teorie práva I.</a:t>
                      </a:r>
                      <a:endParaRPr lang="cs-CZ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78723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01"/>
            <a:ext cx="11113168" cy="1325563"/>
          </a:xfrm>
        </p:spPr>
        <p:txBody>
          <a:bodyPr/>
          <a:lstStyle/>
          <a:p>
            <a:r>
              <a:rPr lang="cs-CZ"/>
              <a:t>8. Podmínky pro zápis do dalšího ročníku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158" y="1337764"/>
            <a:ext cx="10515600" cy="4178795"/>
          </a:xfrm>
        </p:spPr>
        <p:txBody>
          <a:bodyPr>
            <a:normAutofit lnSpcReduction="10000"/>
          </a:bodyPr>
          <a:lstStyle/>
          <a:p>
            <a:pPr lvl="0"/>
            <a:r>
              <a:rPr lang="cs-CZ" b="1"/>
              <a:t>minimální počet kreditů pro zápis do</a:t>
            </a:r>
          </a:p>
          <a:p>
            <a:pPr lvl="1"/>
            <a:r>
              <a:rPr lang="cs-CZ"/>
              <a:t>druhého ročníku = 60 </a:t>
            </a:r>
          </a:p>
          <a:p>
            <a:pPr lvl="1"/>
            <a:r>
              <a:rPr lang="cs-CZ"/>
              <a:t>třetího ročníku = 120</a:t>
            </a:r>
          </a:p>
          <a:p>
            <a:pPr lvl="1"/>
            <a:r>
              <a:rPr lang="cs-CZ"/>
              <a:t>čtvrtého ročníku = 180</a:t>
            </a:r>
          </a:p>
          <a:p>
            <a:pPr lvl="1"/>
            <a:r>
              <a:rPr lang="cs-CZ"/>
              <a:t>pátého ročníku = 230</a:t>
            </a:r>
          </a:p>
          <a:p>
            <a:pPr lvl="1"/>
            <a:r>
              <a:rPr lang="cs-CZ"/>
              <a:t>šestého a vyššího = 290</a:t>
            </a:r>
          </a:p>
          <a:p>
            <a:pPr lvl="1"/>
            <a:endParaRPr lang="cs-CZ"/>
          </a:p>
          <a:p>
            <a:r>
              <a:rPr lang="cs-CZ" b="1"/>
              <a:t>pro tyto účely se započítávají jen tyto kredity za volitelné předměty:</a:t>
            </a:r>
          </a:p>
          <a:p>
            <a:pPr lvl="1"/>
            <a:r>
              <a:rPr lang="cs-CZ"/>
              <a:t>10 kreditů pro zápis do druhého až pátého ročníku</a:t>
            </a:r>
          </a:p>
          <a:p>
            <a:pPr lvl="1"/>
            <a:r>
              <a:rPr lang="cs-CZ"/>
              <a:t>15 kreditů pro zápis do šestého a vyššího ročníku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9149478-65C2-43DA-8AD1-593DAA055F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60606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94EABCE-1D4D-4503-B40A-CBC203DC0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pPr/>
              <a:t>2</a:t>
            </a:fld>
            <a:endParaRPr lang="cs-CZ"/>
          </a:p>
        </p:txBody>
      </p:sp>
      <p:sp>
        <p:nvSpPr>
          <p:cNvPr id="2" name="Nadpis 5">
            <a:extLst>
              <a:ext uri="{FF2B5EF4-FFF2-40B4-BE49-F238E27FC236}">
                <a16:creationId xmlns:a16="http://schemas.microsoft.com/office/drawing/2014/main" id="{17258554-35FC-46E7-A114-105C91603400}"/>
              </a:ext>
            </a:extLst>
          </p:cNvPr>
          <p:cNvSpPr txBox="1">
            <a:spLocks/>
          </p:cNvSpPr>
          <p:nvPr/>
        </p:nvSpPr>
        <p:spPr>
          <a:xfrm>
            <a:off x="1676400" y="12747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Gill Sans MT" panose="020B0502020104020203" pitchFamily="34" charset="-18"/>
                <a:ea typeface="+mj-ea"/>
                <a:cs typeface="+mj-cs"/>
              </a:defRPr>
            </a:lvl1pPr>
          </a:lstStyle>
          <a:p>
            <a:r>
              <a:rPr lang="cs-CZ" sz="4400" dirty="0"/>
              <a:t>Cíl studia?</a:t>
            </a:r>
          </a:p>
          <a:p>
            <a:endParaRPr lang="cs-CZ" sz="4400" dirty="0"/>
          </a:p>
        </p:txBody>
      </p:sp>
      <p:sp>
        <p:nvSpPr>
          <p:cNvPr id="3" name="Nadpis 5">
            <a:extLst>
              <a:ext uri="{FF2B5EF4-FFF2-40B4-BE49-F238E27FC236}">
                <a16:creationId xmlns:a16="http://schemas.microsoft.com/office/drawing/2014/main" id="{A37F34F9-22FE-4986-9A8B-85ADD2DC8C13}"/>
              </a:ext>
            </a:extLst>
          </p:cNvPr>
          <p:cNvSpPr txBox="1">
            <a:spLocks/>
          </p:cNvSpPr>
          <p:nvPr/>
        </p:nvSpPr>
        <p:spPr>
          <a:xfrm>
            <a:off x="1828800" y="1427163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6000" b="1" kern="1200">
                <a:solidFill>
                  <a:schemeClr val="tx1"/>
                </a:solidFill>
                <a:latin typeface="Gill Sans MT" panose="020B0502020104020203" pitchFamily="34" charset="-18"/>
                <a:ea typeface="+mj-ea"/>
                <a:cs typeface="+mj-cs"/>
              </a:defRPr>
            </a:lvl1pPr>
          </a:lstStyle>
          <a:p>
            <a:r>
              <a:rPr lang="cs-CZ" sz="4400" dirty="0"/>
              <a:t>Ideálně v SDS +1!</a:t>
            </a:r>
          </a:p>
        </p:txBody>
      </p:sp>
    </p:spTree>
    <p:extLst>
      <p:ext uri="{BB962C8B-B14F-4D97-AF65-F5344CB8AC3E}">
        <p14:creationId xmlns:p14="http://schemas.microsoft.com/office/powerpoint/2010/main" val="4146258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01"/>
            <a:ext cx="11113168" cy="1325563"/>
          </a:xfrm>
        </p:spPr>
        <p:txBody>
          <a:bodyPr/>
          <a:lstStyle/>
          <a:p>
            <a:r>
              <a:rPr lang="cs-CZ"/>
              <a:t>9. Podmínky pro absolvování studia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158" y="1337764"/>
            <a:ext cx="10515600" cy="4178795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cs-CZ"/>
              <a:t>získat alespoň 300 kreditů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/>
              <a:t>absolvovat všechny povinné předměty (= 204 kreditů)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/>
              <a:t>absolvovat 4 předměty ze skupiny jazykových PVP (= 12 kreditů)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/>
              <a:t>absolvovat alespoň 1 předmět ze skupiny PVP společenskovědního základu (= 3 kredity)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/>
              <a:t>absolvovat alespoň 2 předměty ze skupiny dovednostních PVP </a:t>
            </a:r>
            <a:br>
              <a:rPr lang="cs-CZ"/>
            </a:br>
            <a:r>
              <a:rPr lang="cs-CZ"/>
              <a:t>(= 8 kreditů)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/>
              <a:t>absolvovat alespoň 1 předmět ze skupiny PVP odborných právních praxí (= 4 kredity)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/>
              <a:t>získat alespoň 54 kreditů za předměty ze skupiny obecných PVP a</a:t>
            </a:r>
          </a:p>
          <a:p>
            <a:pPr marL="514350" lvl="0" indent="-514350">
              <a:buFont typeface="+mj-lt"/>
              <a:buAutoNum type="arabicPeriod"/>
            </a:pPr>
            <a:r>
              <a:rPr lang="cs-CZ"/>
              <a:t>složit všechny části státní závěrečné zkoušky</a:t>
            </a:r>
          </a:p>
          <a:p>
            <a:pPr lvl="0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24E1145-2E15-407B-8B9A-19651EE33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3061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01"/>
            <a:ext cx="11113168" cy="1325563"/>
          </a:xfrm>
        </p:spPr>
        <p:txBody>
          <a:bodyPr/>
          <a:lstStyle/>
          <a:p>
            <a:r>
              <a:rPr lang="cs-CZ"/>
              <a:t>Rozložení kreditů</a:t>
            </a:r>
          </a:p>
        </p:txBody>
      </p:sp>
      <p:graphicFrame>
        <p:nvGraphicFramePr>
          <p:cNvPr id="4" name="Zástupný symbol pro obsah 3">
            <a:extLst>
              <a:ext uri="{FF2B5EF4-FFF2-40B4-BE49-F238E27FC236}">
                <a16:creationId xmlns:a16="http://schemas.microsoft.com/office/drawing/2014/main" id="{3A9F6171-DD15-4523-AF9D-8CF40EC6CC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3795502"/>
              </p:ext>
            </p:extLst>
          </p:nvPr>
        </p:nvGraphicFramePr>
        <p:xfrm>
          <a:off x="1004553" y="1064597"/>
          <a:ext cx="10303098" cy="433165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991713">
                  <a:extLst>
                    <a:ext uri="{9D8B030D-6E8A-4147-A177-3AD203B41FA5}">
                      <a16:colId xmlns:a16="http://schemas.microsoft.com/office/drawing/2014/main" val="3978627189"/>
                    </a:ext>
                  </a:extLst>
                </a:gridCol>
                <a:gridCol w="3311385">
                  <a:extLst>
                    <a:ext uri="{9D8B030D-6E8A-4147-A177-3AD203B41FA5}">
                      <a16:colId xmlns:a16="http://schemas.microsoft.com/office/drawing/2014/main" val="4080364690"/>
                    </a:ext>
                  </a:extLst>
                </a:gridCol>
              </a:tblGrid>
              <a:tr h="596778">
                <a:tc>
                  <a:txBody>
                    <a:bodyPr/>
                    <a:lstStyle/>
                    <a:p>
                      <a:pPr marL="226695" indent="-226695" algn="ctr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Gill Sans MT" panose="020B0502020104020203" pitchFamily="34" charset="-18"/>
                          <a:ea typeface="+mn-ea"/>
                          <a:cs typeface="+mn-cs"/>
                        </a:rPr>
                        <a:t>SKUPINY</a:t>
                      </a:r>
                      <a:r>
                        <a:rPr lang="cs-CZ" sz="2400" b="1" baseline="0">
                          <a:effectLst/>
                          <a:latin typeface="Gill Sans MT" panose="020B0502020104020203" pitchFamily="34" charset="-18"/>
                          <a:ea typeface="+mn-ea"/>
                          <a:cs typeface="+mn-cs"/>
                        </a:rPr>
                        <a:t> PŘEDMĚTŮ</a:t>
                      </a:r>
                      <a:endParaRPr lang="cs-CZ" sz="2400" b="1">
                        <a:effectLst/>
                        <a:latin typeface="Gill Sans MT" panose="020B0502020104020203" pitchFamily="34" charset="-18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6695" indent="-226695" algn="ctr">
                        <a:spcAft>
                          <a:spcPts val="0"/>
                        </a:spcAft>
                      </a:pPr>
                      <a:r>
                        <a:rPr lang="cs-CZ" sz="2400">
                          <a:effectLst/>
                          <a:latin typeface="Gill Sans MT" panose="020B0502020104020203" pitchFamily="34" charset="-18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POČET</a:t>
                      </a:r>
                      <a:r>
                        <a:rPr lang="cs-CZ" sz="2400" baseline="0">
                          <a:effectLst/>
                          <a:latin typeface="Gill Sans MT" panose="020B0502020104020203" pitchFamily="34" charset="-18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 KREDITŮ</a:t>
                      </a:r>
                      <a:endParaRPr lang="cs-CZ" sz="2400">
                        <a:effectLst/>
                        <a:latin typeface="Gill Sans MT" panose="020B0502020104020203" pitchFamily="34" charset="-18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4380636"/>
                  </a:ext>
                </a:extLst>
              </a:tr>
              <a:tr h="531875">
                <a:tc>
                  <a:txBody>
                    <a:bodyPr/>
                    <a:lstStyle/>
                    <a:p>
                      <a:pPr marL="226695" indent="-226695" algn="l">
                        <a:spcAft>
                          <a:spcPts val="0"/>
                        </a:spcAft>
                      </a:pPr>
                      <a:r>
                        <a:rPr lang="cs-CZ" sz="2000" b="0">
                          <a:effectLst/>
                          <a:latin typeface="Gill Sans MT" panose="020B0502020104020203" pitchFamily="34" charset="-18"/>
                        </a:rPr>
                        <a:t>povinné předměty </a:t>
                      </a:r>
                      <a:endParaRPr lang="cs-CZ" sz="2400" b="0">
                        <a:effectLst/>
                        <a:latin typeface="Gill Sans MT" panose="020B0502020104020203" pitchFamily="34" charset="-18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6695" indent="-226695" algn="ctr">
                        <a:spcAft>
                          <a:spcPts val="0"/>
                        </a:spcAft>
                      </a:pPr>
                      <a:r>
                        <a:rPr lang="cs-CZ" sz="2400" b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-18"/>
                        </a:rPr>
                        <a:t>204</a:t>
                      </a:r>
                      <a:endParaRPr lang="cs-CZ" sz="1800" b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2075632"/>
                  </a:ext>
                </a:extLst>
              </a:tr>
              <a:tr h="465178">
                <a:tc>
                  <a:txBody>
                    <a:bodyPr/>
                    <a:lstStyle/>
                    <a:p>
                      <a:pPr marL="226695" indent="-226695" algn="l">
                        <a:spcAft>
                          <a:spcPts val="0"/>
                        </a:spcAft>
                      </a:pPr>
                      <a:r>
                        <a:rPr lang="cs-CZ" sz="2000" b="0">
                          <a:effectLst/>
                          <a:latin typeface="Gill Sans MT" panose="020B0502020104020203" pitchFamily="34" charset="-18"/>
                        </a:rPr>
                        <a:t>jazykové povinně volitelné předměty</a:t>
                      </a:r>
                      <a:endParaRPr lang="cs-CZ" sz="2400" b="0">
                        <a:effectLst/>
                        <a:latin typeface="Gill Sans MT" panose="020B0502020104020203" pitchFamily="34" charset="-18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6695" indent="-226695" algn="ctr">
                        <a:spcAft>
                          <a:spcPts val="0"/>
                        </a:spcAft>
                      </a:pPr>
                      <a:r>
                        <a:rPr lang="cs-CZ" sz="2400" b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-18"/>
                        </a:rPr>
                        <a:t>12</a:t>
                      </a:r>
                      <a:endParaRPr lang="cs-CZ" sz="1800" b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041771"/>
                  </a:ext>
                </a:extLst>
              </a:tr>
              <a:tr h="488482">
                <a:tc>
                  <a:txBody>
                    <a:bodyPr/>
                    <a:lstStyle/>
                    <a:p>
                      <a:pPr marL="226695" indent="-226695" algn="l">
                        <a:spcAft>
                          <a:spcPts val="0"/>
                        </a:spcAft>
                      </a:pPr>
                      <a:r>
                        <a:rPr lang="cs-CZ" sz="2000" b="0">
                          <a:effectLst/>
                          <a:latin typeface="Gill Sans MT" panose="020B0502020104020203" pitchFamily="34" charset="-18"/>
                        </a:rPr>
                        <a:t>povinně volitelné předměty společenskovědního základu</a:t>
                      </a:r>
                      <a:endParaRPr lang="cs-CZ" sz="2400" b="0">
                        <a:effectLst/>
                        <a:latin typeface="Gill Sans MT" panose="020B0502020104020203" pitchFamily="34" charset="-18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6695" indent="-226695" algn="ctr">
                        <a:spcAft>
                          <a:spcPts val="0"/>
                        </a:spcAft>
                      </a:pPr>
                      <a:r>
                        <a:rPr lang="cs-CZ" sz="2400" b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-18"/>
                        </a:rPr>
                        <a:t>minimálně 3</a:t>
                      </a:r>
                      <a:endParaRPr lang="cs-CZ" sz="1800" b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7358801"/>
                  </a:ext>
                </a:extLst>
              </a:tr>
              <a:tr h="411501">
                <a:tc>
                  <a:txBody>
                    <a:bodyPr/>
                    <a:lstStyle/>
                    <a:p>
                      <a:pPr marL="226695" indent="-226695" algn="l">
                        <a:spcAft>
                          <a:spcPts val="0"/>
                        </a:spcAft>
                      </a:pPr>
                      <a:r>
                        <a:rPr lang="cs-CZ" sz="2000" b="0">
                          <a:effectLst/>
                          <a:latin typeface="Gill Sans MT" panose="020B0502020104020203" pitchFamily="34" charset="-18"/>
                        </a:rPr>
                        <a:t>dovednostní povinně volitelné předměty</a:t>
                      </a:r>
                      <a:endParaRPr lang="cs-CZ" sz="2400" b="0">
                        <a:effectLst/>
                        <a:latin typeface="Gill Sans MT" panose="020B0502020104020203" pitchFamily="34" charset="-18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6695" indent="-226695" algn="ctr">
                        <a:spcAft>
                          <a:spcPts val="0"/>
                        </a:spcAft>
                      </a:pPr>
                      <a:r>
                        <a:rPr lang="cs-CZ" sz="2400" b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-18"/>
                        </a:rPr>
                        <a:t>minimálně 8</a:t>
                      </a:r>
                      <a:endParaRPr lang="cs-CZ" sz="1800" b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146461"/>
                  </a:ext>
                </a:extLst>
              </a:tr>
              <a:tr h="488482">
                <a:tc>
                  <a:txBody>
                    <a:bodyPr/>
                    <a:lstStyle/>
                    <a:p>
                      <a:pPr marL="226695" indent="-226695" algn="l">
                        <a:spcAft>
                          <a:spcPts val="0"/>
                        </a:spcAft>
                      </a:pPr>
                      <a:r>
                        <a:rPr lang="cs-CZ" sz="2000" b="0">
                          <a:effectLst/>
                          <a:latin typeface="Gill Sans MT" panose="020B0502020104020203" pitchFamily="34" charset="-18"/>
                        </a:rPr>
                        <a:t>povinně volitelné předměty odborných právních praxí</a:t>
                      </a:r>
                      <a:endParaRPr lang="cs-CZ" sz="2400" b="0">
                        <a:effectLst/>
                        <a:latin typeface="Gill Sans MT" panose="020B0502020104020203" pitchFamily="34" charset="-18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6695" indent="-226695" algn="ctr">
                        <a:spcAft>
                          <a:spcPts val="0"/>
                        </a:spcAft>
                      </a:pPr>
                      <a:r>
                        <a:rPr lang="cs-CZ" sz="2400" b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-18"/>
                        </a:rPr>
                        <a:t>minimálně 4</a:t>
                      </a:r>
                      <a:endParaRPr lang="cs-CZ" sz="1800" b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1672741"/>
                  </a:ext>
                </a:extLst>
              </a:tr>
              <a:tr h="451675">
                <a:tc>
                  <a:txBody>
                    <a:bodyPr/>
                    <a:lstStyle/>
                    <a:p>
                      <a:pPr marL="226695" indent="-226695" algn="l">
                        <a:spcAft>
                          <a:spcPts val="0"/>
                        </a:spcAft>
                      </a:pPr>
                      <a:r>
                        <a:rPr lang="cs-CZ" sz="2000" b="0">
                          <a:effectLst/>
                          <a:latin typeface="Gill Sans MT" panose="020B0502020104020203" pitchFamily="34" charset="-18"/>
                        </a:rPr>
                        <a:t>obecné povinně volitelné předměty</a:t>
                      </a:r>
                      <a:endParaRPr lang="cs-CZ" sz="2400" b="0">
                        <a:effectLst/>
                        <a:latin typeface="Gill Sans MT" panose="020B0502020104020203" pitchFamily="34" charset="-18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6695" indent="-226695" algn="ctr">
                        <a:spcAft>
                          <a:spcPts val="0"/>
                        </a:spcAft>
                      </a:pPr>
                      <a:r>
                        <a:rPr lang="cs-CZ" sz="2400" b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-18"/>
                        </a:rPr>
                        <a:t>minimálně 54</a:t>
                      </a:r>
                      <a:endParaRPr lang="cs-CZ" sz="1800" b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2826658"/>
                  </a:ext>
                </a:extLst>
              </a:tr>
              <a:tr h="434040">
                <a:tc>
                  <a:txBody>
                    <a:bodyPr/>
                    <a:lstStyle/>
                    <a:p>
                      <a:pPr marL="226695" indent="-226695" algn="l">
                        <a:spcAft>
                          <a:spcPts val="0"/>
                        </a:spcAft>
                      </a:pPr>
                      <a:r>
                        <a:rPr lang="cs-CZ" sz="2000" b="0">
                          <a:effectLst/>
                          <a:latin typeface="Gill Sans MT" panose="020B0502020104020203" pitchFamily="34" charset="-18"/>
                        </a:rPr>
                        <a:t>kredity pro volbu studenta </a:t>
                      </a:r>
                      <a:endParaRPr lang="cs-CZ" sz="2400" b="0">
                        <a:effectLst/>
                        <a:latin typeface="Gill Sans MT" panose="020B0502020104020203" pitchFamily="34" charset="-18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6695" indent="-226695" algn="ctr">
                        <a:spcAft>
                          <a:spcPts val="0"/>
                        </a:spcAft>
                      </a:pPr>
                      <a:r>
                        <a:rPr lang="cs-CZ" sz="2400" b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-18"/>
                        </a:rPr>
                        <a:t>15</a:t>
                      </a:r>
                      <a:endParaRPr lang="cs-CZ" sz="1800" b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2272"/>
                  </a:ext>
                </a:extLst>
              </a:tr>
              <a:tr h="463640">
                <a:tc>
                  <a:txBody>
                    <a:bodyPr/>
                    <a:lstStyle/>
                    <a:p>
                      <a:pPr marL="226695" indent="-226695" algn="l">
                        <a:spcAft>
                          <a:spcPts val="0"/>
                        </a:spcAft>
                      </a:pPr>
                      <a:r>
                        <a:rPr lang="cs-CZ" sz="2400" b="1">
                          <a:effectLst/>
                          <a:latin typeface="Gill Sans MT" panose="020B0502020104020203" pitchFamily="34" charset="-18"/>
                        </a:rPr>
                        <a:t>celkem</a:t>
                      </a:r>
                      <a:endParaRPr lang="cs-CZ" sz="2400" b="1">
                        <a:effectLst/>
                        <a:latin typeface="Gill Sans MT" panose="020B0502020104020203" pitchFamily="34" charset="-18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226695" indent="-226695" algn="ctr">
                        <a:spcAft>
                          <a:spcPts val="0"/>
                        </a:spcAft>
                      </a:pPr>
                      <a:r>
                        <a:rPr lang="cs-CZ" sz="2400" b="0">
                          <a:solidFill>
                            <a:schemeClr val="bg1"/>
                          </a:solidFill>
                          <a:effectLst/>
                          <a:latin typeface="Gill Sans MT" panose="020B0502020104020203" pitchFamily="34" charset="-18"/>
                        </a:rPr>
                        <a:t>300</a:t>
                      </a:r>
                      <a:endParaRPr lang="cs-CZ" sz="1800" b="0">
                        <a:solidFill>
                          <a:schemeClr val="bg1"/>
                        </a:solidFill>
                        <a:effectLst/>
                        <a:latin typeface="Gill Sans MT" panose="020B0502020104020203" pitchFamily="34" charset="-18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889081"/>
                  </a:ext>
                </a:extLst>
              </a:tr>
            </a:tbl>
          </a:graphicData>
        </a:graphic>
      </p:graphicFrame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D6DD328A-1B59-418D-8F17-3B151D2B3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73657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01"/>
            <a:ext cx="11113168" cy="1325563"/>
          </a:xfrm>
        </p:spPr>
        <p:txBody>
          <a:bodyPr/>
          <a:lstStyle/>
          <a:p>
            <a:r>
              <a:rPr lang="cs-CZ"/>
              <a:t>10. Státní závěrečná zkouška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158" y="1337764"/>
            <a:ext cx="10515600" cy="4178795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cs-CZ" b="1"/>
              <a:t>obhajoba diplomové práce</a:t>
            </a:r>
          </a:p>
          <a:p>
            <a:r>
              <a:rPr lang="cs-CZ" b="1"/>
              <a:t>oborová část</a:t>
            </a:r>
          </a:p>
          <a:p>
            <a:pPr lvl="1"/>
            <a:r>
              <a:rPr lang="cs-CZ"/>
              <a:t>předpokladem pro konání je absolvování povinného předmětu, který odpovídá vědnímu oboru pro obhajobu diplomové práce</a:t>
            </a:r>
          </a:p>
          <a:p>
            <a:pPr lvl="1"/>
            <a:r>
              <a:rPr lang="cs-CZ"/>
              <a:t>minimální počet kreditů nutný pro konání je 120</a:t>
            </a:r>
          </a:p>
          <a:p>
            <a:r>
              <a:rPr lang="cs-CZ" b="1"/>
              <a:t>soukromoprávní část</a:t>
            </a:r>
          </a:p>
          <a:p>
            <a:pPr lvl="1"/>
            <a:r>
              <a:rPr lang="cs-CZ"/>
              <a:t>předpokladem pro konání je absolvování stanovených soukromoprávních předmětů</a:t>
            </a:r>
          </a:p>
          <a:p>
            <a:pPr lvl="1"/>
            <a:r>
              <a:rPr lang="cs-CZ"/>
              <a:t>minimální počet kreditů nutný pro konání je 240 (pokud poslední, tak 300)</a:t>
            </a:r>
          </a:p>
          <a:p>
            <a:r>
              <a:rPr lang="cs-CZ" b="1"/>
              <a:t>veřejnoprávní část</a:t>
            </a:r>
          </a:p>
          <a:p>
            <a:pPr lvl="1"/>
            <a:r>
              <a:rPr lang="cs-CZ"/>
              <a:t>předpokladem pro konání je absolvování stanovených veřejnoprávních předmětů</a:t>
            </a:r>
          </a:p>
          <a:p>
            <a:pPr lvl="1"/>
            <a:r>
              <a:rPr lang="cs-CZ"/>
              <a:t>minimální počet kreditů nutný pro konání je 240 (pokud poslední, tak 300)</a:t>
            </a:r>
          </a:p>
          <a:p>
            <a:pPr lvl="1"/>
            <a:endParaRPr lang="cs-CZ"/>
          </a:p>
          <a:p>
            <a:pPr lvl="0"/>
            <a:endParaRPr lang="cs-CZ"/>
          </a:p>
          <a:p>
            <a:pPr lvl="1"/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71477880-B721-4C0C-98AF-C388701FE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0301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ECA362-4E15-4EF2-83A6-092EDD46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7788"/>
            <a:ext cx="10515600" cy="1325563"/>
          </a:xfrm>
        </p:spPr>
        <p:txBody>
          <a:bodyPr/>
          <a:lstStyle/>
          <a:p>
            <a:pPr algn="ctr"/>
            <a:r>
              <a:rPr lang="cs-CZ" sz="4800"/>
              <a:t>Hodně zdaru při studiu!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88084"/>
            <a:ext cx="5252357" cy="277335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0" indent="0" algn="ctr">
              <a:buNone/>
            </a:pPr>
            <a:r>
              <a:rPr lang="cs-CZ" dirty="0"/>
              <a:t>prof. JUDr. Radim Boháč, Ph.D.</a:t>
            </a:r>
          </a:p>
          <a:p>
            <a:pPr marL="0" indent="0" algn="ctr">
              <a:buNone/>
            </a:pPr>
            <a:r>
              <a:rPr lang="cs-CZ" dirty="0"/>
              <a:t>garant programu</a:t>
            </a:r>
          </a:p>
          <a:p>
            <a:pPr marL="0" indent="0" algn="ctr">
              <a:buNone/>
            </a:pPr>
            <a:r>
              <a:rPr lang="cs-CZ" dirty="0"/>
              <a:t>e-mail: </a:t>
            </a:r>
            <a:r>
              <a:rPr lang="cs-CZ" dirty="0">
                <a:hlinkClick r:id="rId2"/>
              </a:rPr>
              <a:t>dekan@prf.cuni.cz</a:t>
            </a:r>
            <a:r>
              <a:rPr lang="cs-CZ" dirty="0"/>
              <a:t> </a:t>
            </a:r>
          </a:p>
          <a:p>
            <a:pPr marL="0" indent="0" algn="ctr">
              <a:buNone/>
            </a:pPr>
            <a:r>
              <a:rPr lang="cs-CZ" dirty="0"/>
              <a:t>web: </a:t>
            </a:r>
            <a:r>
              <a:rPr lang="cs-CZ" dirty="0">
                <a:hlinkClick r:id="rId3"/>
              </a:rPr>
              <a:t>www.radimbohac.cz</a:t>
            </a:r>
            <a:r>
              <a:rPr lang="cs-CZ" dirty="0"/>
              <a:t>   </a:t>
            </a:r>
          </a:p>
          <a:p>
            <a:pPr marL="0" indent="0" algn="ctr">
              <a:buNone/>
            </a:pPr>
            <a:r>
              <a:rPr lang="cs-CZ" dirty="0"/>
              <a:t>tel.: +420 221 005 330</a:t>
            </a:r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8687771-C9FA-4EA8-B1C9-95A0C3A21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pPr/>
              <a:t>23</a:t>
            </a:fld>
            <a:endParaRPr lang="cs-CZ"/>
          </a:p>
        </p:txBody>
      </p:sp>
      <p:sp>
        <p:nvSpPr>
          <p:cNvPr id="5" name="Zástupný obsah 2">
            <a:extLst>
              <a:ext uri="{FF2B5EF4-FFF2-40B4-BE49-F238E27FC236}">
                <a16:creationId xmlns:a16="http://schemas.microsoft.com/office/drawing/2014/main" id="{F24301BC-71E4-4A67-97E7-DA74E975611B}"/>
              </a:ext>
            </a:extLst>
          </p:cNvPr>
          <p:cNvSpPr txBox="1">
            <a:spLocks/>
          </p:cNvSpPr>
          <p:nvPr/>
        </p:nvSpPr>
        <p:spPr>
          <a:xfrm>
            <a:off x="6228669" y="2588084"/>
            <a:ext cx="5252357" cy="27733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/>
              <a:t>odkaz na internetové stránky se studijním plánem HPRAVO2020:</a:t>
            </a:r>
          </a:p>
          <a:p>
            <a:pPr marL="0" indent="0" algn="ctr">
              <a:buNone/>
            </a:pPr>
            <a:endParaRPr lang="cs-CZ">
              <a:hlinkClick r:id="rId4"/>
            </a:endParaRPr>
          </a:p>
          <a:p>
            <a:pPr marL="0" indent="0" algn="ctr">
              <a:buNone/>
            </a:pPr>
            <a:r>
              <a:rPr lang="cs-CZ">
                <a:hlinkClick r:id="rId4"/>
              </a:rPr>
              <a:t>https://www.prf.cuni.cz/magisterske-studium/studijni-plan-hpravo2020</a:t>
            </a:r>
            <a:endParaRPr lang="cs-CZ"/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31615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01"/>
            <a:ext cx="10515600" cy="1325563"/>
          </a:xfrm>
        </p:spPr>
        <p:txBody>
          <a:bodyPr/>
          <a:lstStyle/>
          <a:p>
            <a:r>
              <a:rPr lang="cs-CZ"/>
              <a:t>Osnova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7764"/>
            <a:ext cx="10515600" cy="417879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/>
              <a:t>Základní informace</a:t>
            </a:r>
          </a:p>
          <a:p>
            <a:pPr marL="514350" indent="-514350">
              <a:buFont typeface="+mj-lt"/>
              <a:buAutoNum type="arabicPeriod"/>
            </a:pPr>
            <a:r>
              <a:rPr lang="cs-CZ"/>
              <a:t>Studijní plán</a:t>
            </a:r>
          </a:p>
          <a:p>
            <a:pPr marL="514350" indent="-514350">
              <a:buFont typeface="+mj-lt"/>
              <a:buAutoNum type="arabicPeriod"/>
            </a:pPr>
            <a:r>
              <a:rPr lang="cs-CZ"/>
              <a:t>Studijní předměty</a:t>
            </a:r>
          </a:p>
          <a:p>
            <a:pPr marL="514350" indent="-514350">
              <a:buFont typeface="+mj-lt"/>
              <a:buAutoNum type="arabicPeriod"/>
            </a:pPr>
            <a:r>
              <a:rPr lang="cs-CZ"/>
              <a:t>Kontroly studia studijních předmětů</a:t>
            </a:r>
          </a:p>
          <a:p>
            <a:pPr marL="514350" indent="-514350">
              <a:buFont typeface="+mj-lt"/>
              <a:buAutoNum type="arabicPeriod"/>
            </a:pPr>
            <a:r>
              <a:rPr lang="cs-CZ"/>
              <a:t>Zápis studijních předmětů</a:t>
            </a:r>
          </a:p>
          <a:p>
            <a:pPr marL="514350" indent="-514350">
              <a:buFont typeface="+mj-lt"/>
              <a:buAutoNum type="arabicPeriod"/>
            </a:pPr>
            <a:r>
              <a:rPr lang="cs-CZ"/>
              <a:t>Předměty pro 1. ročník</a:t>
            </a:r>
          </a:p>
          <a:p>
            <a:pPr marL="514350" indent="-514350">
              <a:buFont typeface="+mj-lt"/>
              <a:buAutoNum type="arabicPeriod"/>
            </a:pPr>
            <a:r>
              <a:rPr lang="cs-CZ"/>
              <a:t>Rekvizity</a:t>
            </a:r>
          </a:p>
          <a:p>
            <a:pPr marL="514350" indent="-514350">
              <a:buFont typeface="+mj-lt"/>
              <a:buAutoNum type="arabicPeriod"/>
            </a:pPr>
            <a:r>
              <a:rPr lang="cs-CZ"/>
              <a:t>Podmínky pro zápis do dalšího ročníku</a:t>
            </a:r>
          </a:p>
          <a:p>
            <a:pPr marL="514350" indent="-514350">
              <a:buFont typeface="+mj-lt"/>
              <a:buAutoNum type="arabicPeriod"/>
            </a:pPr>
            <a:r>
              <a:rPr lang="cs-CZ"/>
              <a:t>Podmínky pro absolvování studia</a:t>
            </a:r>
          </a:p>
          <a:p>
            <a:pPr marL="514350" indent="-514350">
              <a:buFont typeface="+mj-lt"/>
              <a:buAutoNum type="arabicPeriod"/>
            </a:pPr>
            <a:r>
              <a:rPr lang="cs-CZ"/>
              <a:t>Státní závěrečná zkouška</a:t>
            </a:r>
          </a:p>
          <a:p>
            <a:pPr marL="514350" indent="-514350">
              <a:buFont typeface="+mj-lt"/>
              <a:buAutoNum type="arabicPeriod"/>
            </a:pPr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995E79E-98A8-4E77-8F94-C9492150B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9539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01"/>
            <a:ext cx="10515600" cy="1325563"/>
          </a:xfrm>
        </p:spPr>
        <p:txBody>
          <a:bodyPr/>
          <a:lstStyle/>
          <a:p>
            <a:r>
              <a:rPr lang="cs-CZ"/>
              <a:t>1. Základní informace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7764"/>
            <a:ext cx="10515600" cy="4178795"/>
          </a:xfrm>
        </p:spPr>
        <p:txBody>
          <a:bodyPr>
            <a:normAutofit/>
          </a:bodyPr>
          <a:lstStyle/>
          <a:p>
            <a:r>
              <a:rPr lang="cs-CZ" b="1" dirty="0"/>
              <a:t>název magisterského programu</a:t>
            </a:r>
          </a:p>
          <a:p>
            <a:pPr lvl="1"/>
            <a:r>
              <a:rPr lang="cs-CZ" dirty="0"/>
              <a:t>Právo a právní věda</a:t>
            </a:r>
          </a:p>
          <a:p>
            <a:r>
              <a:rPr lang="cs-CZ" b="1" dirty="0"/>
              <a:t>udělovaný titul</a:t>
            </a:r>
          </a:p>
          <a:p>
            <a:pPr lvl="1"/>
            <a:r>
              <a:rPr lang="cs-CZ" dirty="0"/>
              <a:t>magistr práv (Mgr.)</a:t>
            </a:r>
          </a:p>
          <a:p>
            <a:r>
              <a:rPr lang="cs-CZ" b="1" dirty="0"/>
              <a:t>relevantní charakteristické profese</a:t>
            </a:r>
          </a:p>
          <a:p>
            <a:pPr lvl="1"/>
            <a:r>
              <a:rPr lang="cs-CZ" dirty="0"/>
              <a:t>advokát, notář, soudce, státní zástupce, exekutor</a:t>
            </a:r>
          </a:p>
          <a:p>
            <a:pPr lvl="1"/>
            <a:r>
              <a:rPr lang="cs-CZ" dirty="0"/>
              <a:t>podnikový právník, akademik, legislativec</a:t>
            </a:r>
          </a:p>
          <a:p>
            <a:r>
              <a:rPr lang="cs-CZ" b="1" dirty="0"/>
              <a:t>standardní doba studia 5 let</a:t>
            </a:r>
          </a:p>
          <a:p>
            <a:pPr lvl="1"/>
            <a:r>
              <a:rPr lang="cs-CZ" dirty="0"/>
              <a:t>5 ročníků = 5 úseků studia = 10 semestrů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995E79E-98A8-4E77-8F94-C9492150B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pPr/>
              <a:t>4</a:t>
            </a:fld>
            <a:endParaRPr lang="cs-CZ"/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408CEA7-05E8-40F8-A6E4-CB07DBDCD9B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753666" y="497973"/>
            <a:ext cx="4133720" cy="4702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4595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61"/>
            <a:ext cx="10515600" cy="1325563"/>
          </a:xfrm>
        </p:spPr>
        <p:txBody>
          <a:bodyPr/>
          <a:lstStyle/>
          <a:p>
            <a:r>
              <a:rPr lang="cs-CZ"/>
              <a:t>Akademický rok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995E79E-98A8-4E77-8F94-C9492150B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pPr/>
              <a:t>5</a:t>
            </a:fld>
            <a:endParaRPr lang="cs-CZ"/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D128B413-CFE3-40DB-AF60-884C374D949A}"/>
              </a:ext>
            </a:extLst>
          </p:cNvPr>
          <p:cNvSpPr txBox="1"/>
          <p:nvPr/>
        </p:nvSpPr>
        <p:spPr>
          <a:xfrm>
            <a:off x="451262" y="1105600"/>
            <a:ext cx="11293434" cy="369332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>
                <a:latin typeface="Gill Sans MT" panose="020B0502020104020203" pitchFamily="34" charset="-18"/>
              </a:rPr>
              <a:t>Akademický rok</a:t>
            </a:r>
          </a:p>
        </p:txBody>
      </p:sp>
      <p:graphicFrame>
        <p:nvGraphicFramePr>
          <p:cNvPr id="11" name="Tabulka 11">
            <a:extLst>
              <a:ext uri="{FF2B5EF4-FFF2-40B4-BE49-F238E27FC236}">
                <a16:creationId xmlns:a16="http://schemas.microsoft.com/office/drawing/2014/main" id="{1379FE89-8B13-4764-A45C-F52C58328711}"/>
              </a:ext>
            </a:extLst>
          </p:cNvPr>
          <p:cNvGraphicFramePr>
            <a:graphicFrameLocks noGrp="1"/>
          </p:cNvGraphicFramePr>
          <p:nvPr/>
        </p:nvGraphicFramePr>
        <p:xfrm>
          <a:off x="447304" y="1474932"/>
          <a:ext cx="112934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1120">
                  <a:extLst>
                    <a:ext uri="{9D8B030D-6E8A-4147-A177-3AD203B41FA5}">
                      <a16:colId xmlns:a16="http://schemas.microsoft.com/office/drawing/2014/main" val="1194301901"/>
                    </a:ext>
                  </a:extLst>
                </a:gridCol>
                <a:gridCol w="941120">
                  <a:extLst>
                    <a:ext uri="{9D8B030D-6E8A-4147-A177-3AD203B41FA5}">
                      <a16:colId xmlns:a16="http://schemas.microsoft.com/office/drawing/2014/main" val="581254007"/>
                    </a:ext>
                  </a:extLst>
                </a:gridCol>
                <a:gridCol w="941120">
                  <a:extLst>
                    <a:ext uri="{9D8B030D-6E8A-4147-A177-3AD203B41FA5}">
                      <a16:colId xmlns:a16="http://schemas.microsoft.com/office/drawing/2014/main" val="1857719081"/>
                    </a:ext>
                  </a:extLst>
                </a:gridCol>
                <a:gridCol w="941120">
                  <a:extLst>
                    <a:ext uri="{9D8B030D-6E8A-4147-A177-3AD203B41FA5}">
                      <a16:colId xmlns:a16="http://schemas.microsoft.com/office/drawing/2014/main" val="295246279"/>
                    </a:ext>
                  </a:extLst>
                </a:gridCol>
                <a:gridCol w="941120">
                  <a:extLst>
                    <a:ext uri="{9D8B030D-6E8A-4147-A177-3AD203B41FA5}">
                      <a16:colId xmlns:a16="http://schemas.microsoft.com/office/drawing/2014/main" val="3919717418"/>
                    </a:ext>
                  </a:extLst>
                </a:gridCol>
                <a:gridCol w="941120">
                  <a:extLst>
                    <a:ext uri="{9D8B030D-6E8A-4147-A177-3AD203B41FA5}">
                      <a16:colId xmlns:a16="http://schemas.microsoft.com/office/drawing/2014/main" val="3785247936"/>
                    </a:ext>
                  </a:extLst>
                </a:gridCol>
                <a:gridCol w="941120">
                  <a:extLst>
                    <a:ext uri="{9D8B030D-6E8A-4147-A177-3AD203B41FA5}">
                      <a16:colId xmlns:a16="http://schemas.microsoft.com/office/drawing/2014/main" val="3256827767"/>
                    </a:ext>
                  </a:extLst>
                </a:gridCol>
                <a:gridCol w="941120">
                  <a:extLst>
                    <a:ext uri="{9D8B030D-6E8A-4147-A177-3AD203B41FA5}">
                      <a16:colId xmlns:a16="http://schemas.microsoft.com/office/drawing/2014/main" val="3330742456"/>
                    </a:ext>
                  </a:extLst>
                </a:gridCol>
                <a:gridCol w="941120">
                  <a:extLst>
                    <a:ext uri="{9D8B030D-6E8A-4147-A177-3AD203B41FA5}">
                      <a16:colId xmlns:a16="http://schemas.microsoft.com/office/drawing/2014/main" val="354641867"/>
                    </a:ext>
                  </a:extLst>
                </a:gridCol>
                <a:gridCol w="941120">
                  <a:extLst>
                    <a:ext uri="{9D8B030D-6E8A-4147-A177-3AD203B41FA5}">
                      <a16:colId xmlns:a16="http://schemas.microsoft.com/office/drawing/2014/main" val="1684305604"/>
                    </a:ext>
                  </a:extLst>
                </a:gridCol>
                <a:gridCol w="941120">
                  <a:extLst>
                    <a:ext uri="{9D8B030D-6E8A-4147-A177-3AD203B41FA5}">
                      <a16:colId xmlns:a16="http://schemas.microsoft.com/office/drawing/2014/main" val="1646883190"/>
                    </a:ext>
                  </a:extLst>
                </a:gridCol>
                <a:gridCol w="941120">
                  <a:extLst>
                    <a:ext uri="{9D8B030D-6E8A-4147-A177-3AD203B41FA5}">
                      <a16:colId xmlns:a16="http://schemas.microsoft.com/office/drawing/2014/main" val="385418115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latin typeface="Gill Sans MT" panose="020B0502020104020203" pitchFamily="34" charset="-18"/>
                        </a:rPr>
                        <a:t>říjen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latin typeface="Gill Sans MT" panose="020B0502020104020203" pitchFamily="34" charset="-18"/>
                        </a:rPr>
                        <a:t>listopad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latin typeface="Gill Sans MT" panose="020B0502020104020203" pitchFamily="34" charset="-18"/>
                        </a:rPr>
                        <a:t>prosinec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latin typeface="Gill Sans MT" panose="020B0502020104020203" pitchFamily="34" charset="-18"/>
                        </a:rPr>
                        <a:t>leden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latin typeface="Gill Sans MT" panose="020B0502020104020203" pitchFamily="34" charset="-18"/>
                        </a:rPr>
                        <a:t>únor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latin typeface="Gill Sans MT" panose="020B0502020104020203" pitchFamily="34" charset="-18"/>
                        </a:rPr>
                        <a:t>březen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latin typeface="Gill Sans MT" panose="020B0502020104020203" pitchFamily="34" charset="-18"/>
                        </a:rPr>
                        <a:t>duben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latin typeface="Gill Sans MT" panose="020B0502020104020203" pitchFamily="34" charset="-18"/>
                        </a:rPr>
                        <a:t>květen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latin typeface="Gill Sans MT" panose="020B0502020104020203" pitchFamily="34" charset="-18"/>
                        </a:rPr>
                        <a:t>červen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latin typeface="Gill Sans MT" panose="020B0502020104020203" pitchFamily="34" charset="-18"/>
                        </a:rPr>
                        <a:t>červenec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latin typeface="Gill Sans MT" panose="020B0502020104020203" pitchFamily="34" charset="-18"/>
                        </a:rPr>
                        <a:t>srpen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>
                          <a:latin typeface="Gill Sans MT" panose="020B0502020104020203" pitchFamily="34" charset="-18"/>
                        </a:rPr>
                        <a:t>září</a:t>
                      </a:r>
                    </a:p>
                  </a:txBody>
                  <a:tcPr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04281700"/>
                  </a:ext>
                </a:extLst>
              </a:tr>
            </a:tbl>
          </a:graphicData>
        </a:graphic>
      </p:graphicFrame>
      <p:sp>
        <p:nvSpPr>
          <p:cNvPr id="12" name="TextovéPole 11">
            <a:extLst>
              <a:ext uri="{FF2B5EF4-FFF2-40B4-BE49-F238E27FC236}">
                <a16:creationId xmlns:a16="http://schemas.microsoft.com/office/drawing/2014/main" id="{34A211DF-817B-4414-937E-F469DF3894CF}"/>
              </a:ext>
            </a:extLst>
          </p:cNvPr>
          <p:cNvSpPr txBox="1"/>
          <p:nvPr/>
        </p:nvSpPr>
        <p:spPr>
          <a:xfrm>
            <a:off x="447310" y="1828497"/>
            <a:ext cx="2830280" cy="367366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4000">
                <a:latin typeface="Gill Sans MT" panose="020B0502020104020203" pitchFamily="34" charset="-18"/>
              </a:rPr>
              <a:t>Zimní semestr (výuka)</a:t>
            </a:r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2104C179-D57B-4B72-A8BA-01189DCD87A3}"/>
              </a:ext>
            </a:extLst>
          </p:cNvPr>
          <p:cNvSpPr txBox="1"/>
          <p:nvPr/>
        </p:nvSpPr>
        <p:spPr>
          <a:xfrm>
            <a:off x="4678884" y="1828497"/>
            <a:ext cx="2830280" cy="367366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4000">
                <a:latin typeface="Gill Sans MT" panose="020B0502020104020203" pitchFamily="34" charset="-18"/>
              </a:rPr>
              <a:t>Letní semestr (výuka)</a:t>
            </a:r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3AF0CAEF-ECB8-4A64-B572-82D4889C8AE1}"/>
              </a:ext>
            </a:extLst>
          </p:cNvPr>
          <p:cNvSpPr txBox="1"/>
          <p:nvPr/>
        </p:nvSpPr>
        <p:spPr>
          <a:xfrm>
            <a:off x="3277590" y="1828497"/>
            <a:ext cx="1397342" cy="3673668"/>
          </a:xfrm>
          <a:prstGeom prst="rect">
            <a:avLst/>
          </a:prstGeom>
          <a:gradFill>
            <a:lin ang="54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wrap="square" rtlCol="0" anchor="ctr">
            <a:noAutofit/>
          </a:bodyPr>
          <a:lstStyle/>
          <a:p>
            <a:pPr algn="ctr"/>
            <a:r>
              <a:rPr lang="cs-CZ" sz="3600">
                <a:latin typeface="Gill Sans MT" panose="020B0502020104020203" pitchFamily="34" charset="-18"/>
              </a:rPr>
              <a:t>Zkouškové období</a:t>
            </a:r>
            <a:endParaRPr lang="cs-CZ">
              <a:latin typeface="Gill Sans MT" panose="020B0502020104020203" pitchFamily="34" charset="-18"/>
            </a:endParaRP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6E81EB56-2F23-47AB-A8E7-2D53AFE7EF40}"/>
              </a:ext>
            </a:extLst>
          </p:cNvPr>
          <p:cNvSpPr txBox="1"/>
          <p:nvPr/>
        </p:nvSpPr>
        <p:spPr>
          <a:xfrm>
            <a:off x="7513175" y="1820657"/>
            <a:ext cx="1397342" cy="3673668"/>
          </a:xfrm>
          <a:prstGeom prst="rect">
            <a:avLst/>
          </a:prstGeom>
          <a:gradFill>
            <a:lin ang="54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wrap="square" rtlCol="0" anchor="ctr">
            <a:noAutofit/>
          </a:bodyPr>
          <a:lstStyle/>
          <a:p>
            <a:pPr algn="ctr"/>
            <a:r>
              <a:rPr lang="cs-CZ" sz="3600">
                <a:latin typeface="Gill Sans MT" panose="020B0502020104020203" pitchFamily="34" charset="-18"/>
              </a:rPr>
              <a:t>Zkouškové období</a:t>
            </a:r>
            <a:endParaRPr lang="cs-CZ" sz="1600">
              <a:latin typeface="Gill Sans MT" panose="020B0502020104020203" pitchFamily="34" charset="-18"/>
            </a:endParaRP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257A6742-D9E4-4129-9E2A-395E4B3782B8}"/>
              </a:ext>
            </a:extLst>
          </p:cNvPr>
          <p:cNvSpPr txBox="1"/>
          <p:nvPr/>
        </p:nvSpPr>
        <p:spPr>
          <a:xfrm>
            <a:off x="10799378" y="1820657"/>
            <a:ext cx="943341" cy="3673668"/>
          </a:xfrm>
          <a:prstGeom prst="rect">
            <a:avLst/>
          </a:prstGeom>
          <a:gradFill>
            <a:lin ang="5400000" scaled="0"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vert270" wrap="square" rtlCol="0" anchor="ctr">
            <a:noAutofit/>
          </a:bodyPr>
          <a:lstStyle/>
          <a:p>
            <a:pPr algn="ctr"/>
            <a:r>
              <a:rPr lang="cs-CZ" sz="3600">
                <a:latin typeface="Gill Sans MT" panose="020B0502020104020203" pitchFamily="34" charset="-18"/>
              </a:rPr>
              <a:t>Zkouškové období</a:t>
            </a:r>
            <a:endParaRPr lang="cs-CZ" sz="1600">
              <a:latin typeface="Gill Sans MT" panose="020B0502020104020203" pitchFamily="34" charset="-18"/>
            </a:endParaRP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5B44F48E-E115-4F36-94A8-6202DD57BD85}"/>
              </a:ext>
            </a:extLst>
          </p:cNvPr>
          <p:cNvSpPr txBox="1"/>
          <p:nvPr/>
        </p:nvSpPr>
        <p:spPr>
          <a:xfrm>
            <a:off x="8911452" y="1784235"/>
            <a:ext cx="1883974" cy="371009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cs-CZ" sz="3200">
                <a:latin typeface="Gill Sans MT" panose="020B0502020104020203" pitchFamily="34" charset="-18"/>
              </a:rPr>
              <a:t>Prázdniny</a:t>
            </a:r>
            <a:endParaRPr lang="cs-CZ">
              <a:latin typeface="Gill Sans MT" panose="020B0502020104020203" pitchFamily="34" charset="-18"/>
            </a:endParaRPr>
          </a:p>
          <a:p>
            <a:pPr algn="ctr"/>
            <a:endParaRPr lang="cs-CZ">
              <a:latin typeface="Gill Sans MT" panose="020B0502020104020203" pitchFamily="34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61159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01"/>
            <a:ext cx="10515600" cy="1325563"/>
          </a:xfrm>
        </p:spPr>
        <p:txBody>
          <a:bodyPr/>
          <a:lstStyle/>
          <a:p>
            <a:r>
              <a:rPr lang="cs-CZ"/>
              <a:t>2. Studijní plán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7764"/>
            <a:ext cx="6826135" cy="4178795"/>
          </a:xfrm>
        </p:spPr>
        <p:txBody>
          <a:bodyPr>
            <a:normAutofit fontScale="85000" lnSpcReduction="20000"/>
          </a:bodyPr>
          <a:lstStyle/>
          <a:p>
            <a:r>
              <a:rPr lang="cs-CZ" b="1"/>
              <a:t>studijní plán (HPRAVO 2020)</a:t>
            </a:r>
          </a:p>
          <a:p>
            <a:pPr lvl="1"/>
            <a:r>
              <a:rPr lang="cs-CZ"/>
              <a:t>skládá se ze studijních předmětů</a:t>
            </a:r>
          </a:p>
          <a:p>
            <a:r>
              <a:rPr lang="cs-CZ" b="1"/>
              <a:t>studijní předměty</a:t>
            </a:r>
          </a:p>
          <a:p>
            <a:pPr lvl="1"/>
            <a:r>
              <a:rPr lang="cs-CZ" b="1"/>
              <a:t>soukromoprávní předměty</a:t>
            </a:r>
          </a:p>
          <a:p>
            <a:pPr lvl="2"/>
            <a:r>
              <a:rPr lang="cs-CZ"/>
              <a:t>občanské právo, obchodní právo, pracovní právo …</a:t>
            </a:r>
          </a:p>
          <a:p>
            <a:pPr lvl="1"/>
            <a:r>
              <a:rPr lang="cs-CZ" b="1"/>
              <a:t>veřejnoprávní předměty</a:t>
            </a:r>
          </a:p>
          <a:p>
            <a:pPr lvl="2"/>
            <a:r>
              <a:rPr lang="cs-CZ"/>
              <a:t>správní právo, trestní právo, finanční právo … </a:t>
            </a:r>
          </a:p>
          <a:p>
            <a:pPr lvl="1"/>
            <a:r>
              <a:rPr lang="cs-CZ" b="1"/>
              <a:t>ústavní, mezinárodní a evropské předměty</a:t>
            </a:r>
          </a:p>
          <a:p>
            <a:pPr lvl="2"/>
            <a:r>
              <a:rPr lang="cs-CZ"/>
              <a:t>ústavní právo, mezinárodní právo, evropské právo …</a:t>
            </a:r>
          </a:p>
          <a:p>
            <a:pPr lvl="1"/>
            <a:r>
              <a:rPr lang="cs-CZ" b="1"/>
              <a:t>teoretické, romanistické a historické předměty</a:t>
            </a:r>
          </a:p>
          <a:p>
            <a:pPr lvl="2"/>
            <a:r>
              <a:rPr lang="cs-CZ"/>
              <a:t>teorie práva, římské právo, historické základy českého práva …</a:t>
            </a:r>
          </a:p>
          <a:p>
            <a:pPr lvl="1"/>
            <a:r>
              <a:rPr lang="cs-CZ" b="1"/>
              <a:t>řada dalších předmětů</a:t>
            </a:r>
          </a:p>
          <a:p>
            <a:pPr lvl="2"/>
            <a:r>
              <a:rPr lang="cs-CZ"/>
              <a:t>Úvod do studia práva, právní praxe, dovednostní předměty …</a:t>
            </a:r>
          </a:p>
          <a:p>
            <a:pPr lvl="1"/>
            <a:endParaRPr lang="cs-CZ" b="1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995E79E-98A8-4E77-8F94-C9492150B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A11C9391-3B64-4CD0-923A-9F54A1CBE186}"/>
              </a:ext>
            </a:extLst>
          </p:cNvPr>
          <p:cNvSpPr txBox="1"/>
          <p:nvPr/>
        </p:nvSpPr>
        <p:spPr>
          <a:xfrm>
            <a:off x="7664335" y="1436358"/>
            <a:ext cx="3689465" cy="707886"/>
          </a:xfrm>
          <a:prstGeom prst="rect">
            <a:avLst/>
          </a:prstGeom>
          <a:solidFill>
            <a:srgbClr val="D22D4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000">
                <a:solidFill>
                  <a:schemeClr val="bg1"/>
                </a:solidFill>
                <a:latin typeface="Gill Sans MT" panose="020B0502020104020203" pitchFamily="34" charset="-18"/>
              </a:rPr>
              <a:t>HPRAVO2020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139801D-AD91-4676-8BF8-1B4294DAED47}"/>
              </a:ext>
            </a:extLst>
          </p:cNvPr>
          <p:cNvSpPr txBox="1"/>
          <p:nvPr/>
        </p:nvSpPr>
        <p:spPr>
          <a:xfrm>
            <a:off x="7664335" y="2407036"/>
            <a:ext cx="3689465" cy="707886"/>
          </a:xfrm>
          <a:prstGeom prst="rect">
            <a:avLst/>
          </a:prstGeom>
          <a:solidFill>
            <a:srgbClr val="D22D4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000">
                <a:solidFill>
                  <a:schemeClr val="bg1"/>
                </a:solidFill>
                <a:latin typeface="Gill Sans MT" panose="020B0502020104020203" pitchFamily="34" charset="-18"/>
              </a:rPr>
              <a:t>HPRAVO2017</a:t>
            </a: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B139801D-AD91-4676-8BF8-1B4294DAED47}"/>
              </a:ext>
            </a:extLst>
          </p:cNvPr>
          <p:cNvSpPr txBox="1"/>
          <p:nvPr/>
        </p:nvSpPr>
        <p:spPr>
          <a:xfrm>
            <a:off x="7664334" y="3334315"/>
            <a:ext cx="3689465" cy="707886"/>
          </a:xfrm>
          <a:prstGeom prst="rect">
            <a:avLst/>
          </a:prstGeom>
          <a:solidFill>
            <a:srgbClr val="D22D4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000">
                <a:solidFill>
                  <a:schemeClr val="bg1"/>
                </a:solidFill>
                <a:latin typeface="Gill Sans MT" panose="020B0502020104020203" pitchFamily="34" charset="-18"/>
              </a:rPr>
              <a:t>HPRAVO5</a:t>
            </a:r>
          </a:p>
        </p:txBody>
      </p:sp>
      <p:cxnSp>
        <p:nvCxnSpPr>
          <p:cNvPr id="9" name="Přímá spojnice 8"/>
          <p:cNvCxnSpPr/>
          <p:nvPr/>
        </p:nvCxnSpPr>
        <p:spPr>
          <a:xfrm>
            <a:off x="7414953" y="2302625"/>
            <a:ext cx="4289367" cy="1903615"/>
          </a:xfrm>
          <a:prstGeom prst="line">
            <a:avLst/>
          </a:prstGeom>
          <a:ln w="317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Přímá spojnice 9"/>
          <p:cNvCxnSpPr/>
          <p:nvPr/>
        </p:nvCxnSpPr>
        <p:spPr>
          <a:xfrm flipV="1">
            <a:off x="7414953" y="2302625"/>
            <a:ext cx="4189614" cy="1845426"/>
          </a:xfrm>
          <a:prstGeom prst="line">
            <a:avLst/>
          </a:prstGeom>
          <a:ln w="31750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682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01"/>
            <a:ext cx="10515600" cy="1325563"/>
          </a:xfrm>
        </p:spPr>
        <p:txBody>
          <a:bodyPr/>
          <a:lstStyle/>
          <a:p>
            <a:r>
              <a:rPr lang="cs-CZ"/>
              <a:t>3. Studijní předměty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995E79E-98A8-4E77-8F94-C9492150B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B0065A98-9C92-4A0B-9E15-A08D4C2CA373}"/>
              </a:ext>
            </a:extLst>
          </p:cNvPr>
          <p:cNvSpPr txBox="1"/>
          <p:nvPr/>
        </p:nvSpPr>
        <p:spPr>
          <a:xfrm>
            <a:off x="3008045" y="1539390"/>
            <a:ext cx="2593769" cy="13214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cs-CZ" sz="3600">
                <a:latin typeface="Gill Sans MT" panose="020B0502020104020203" pitchFamily="34" charset="-18"/>
              </a:rPr>
              <a:t>Výuka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D9126335-496A-4E80-A955-BF215A8E628C}"/>
              </a:ext>
            </a:extLst>
          </p:cNvPr>
          <p:cNvSpPr txBox="1"/>
          <p:nvPr/>
        </p:nvSpPr>
        <p:spPr>
          <a:xfrm>
            <a:off x="6521471" y="1539390"/>
            <a:ext cx="2901608" cy="13214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cs-CZ" sz="3600">
                <a:latin typeface="Gill Sans MT" panose="020B0502020104020203" pitchFamily="34" charset="-18"/>
              </a:rPr>
              <a:t>Kontrola studia</a:t>
            </a:r>
          </a:p>
        </p:txBody>
      </p:sp>
      <p:sp>
        <p:nvSpPr>
          <p:cNvPr id="10" name="TextovéPole 9">
            <a:extLst>
              <a:ext uri="{FF2B5EF4-FFF2-40B4-BE49-F238E27FC236}">
                <a16:creationId xmlns:a16="http://schemas.microsoft.com/office/drawing/2014/main" id="{212D78D8-22FC-4E8D-BE22-E82E3F97030E}"/>
              </a:ext>
            </a:extLst>
          </p:cNvPr>
          <p:cNvSpPr txBox="1"/>
          <p:nvPr/>
        </p:nvSpPr>
        <p:spPr>
          <a:xfrm>
            <a:off x="3008045" y="2860849"/>
            <a:ext cx="2593769" cy="202807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cs-CZ" sz="2400">
                <a:latin typeface="Gill Sans MT" panose="020B0502020104020203" pitchFamily="34" charset="-18"/>
              </a:rPr>
              <a:t>přednášky</a:t>
            </a:r>
          </a:p>
          <a:p>
            <a:pPr algn="ctr"/>
            <a:r>
              <a:rPr lang="cs-CZ" sz="2400">
                <a:latin typeface="Gill Sans MT" panose="020B0502020104020203" pitchFamily="34" charset="-18"/>
              </a:rPr>
              <a:t>semináře</a:t>
            </a:r>
          </a:p>
          <a:p>
            <a:pPr algn="ctr"/>
            <a:r>
              <a:rPr lang="cs-CZ" sz="2400">
                <a:latin typeface="Gill Sans MT" panose="020B0502020104020203" pitchFamily="34" charset="-18"/>
              </a:rPr>
              <a:t>praxe</a:t>
            </a:r>
          </a:p>
          <a:p>
            <a:pPr algn="ctr"/>
            <a:r>
              <a:rPr lang="cs-CZ" sz="2400">
                <a:latin typeface="Gill Sans MT" panose="020B0502020104020203" pitchFamily="34" charset="-18"/>
              </a:rPr>
              <a:t>další</a:t>
            </a:r>
            <a:endParaRPr lang="cs-CZ" sz="2800">
              <a:latin typeface="Gill Sans MT" panose="020B0502020104020203" pitchFamily="34" charset="-18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191671A7-DA9F-4D43-95D4-E5DC9B0172FB}"/>
              </a:ext>
            </a:extLst>
          </p:cNvPr>
          <p:cNvSpPr txBox="1"/>
          <p:nvPr/>
        </p:nvSpPr>
        <p:spPr>
          <a:xfrm>
            <a:off x="6521471" y="2860849"/>
            <a:ext cx="2901608" cy="205523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 anchor="ctr" anchorCtr="0">
            <a:noAutofit/>
          </a:bodyPr>
          <a:lstStyle/>
          <a:p>
            <a:pPr algn="ctr"/>
            <a:r>
              <a:rPr lang="cs-CZ" sz="2400">
                <a:latin typeface="Gill Sans MT" panose="020B0502020104020203" pitchFamily="34" charset="-18"/>
              </a:rPr>
              <a:t>zkoušky</a:t>
            </a:r>
          </a:p>
          <a:p>
            <a:pPr algn="ctr"/>
            <a:r>
              <a:rPr lang="cs-CZ" sz="2400">
                <a:latin typeface="Gill Sans MT" panose="020B0502020104020203" pitchFamily="34" charset="-18"/>
              </a:rPr>
              <a:t>klasifikované zápočty </a:t>
            </a:r>
          </a:p>
          <a:p>
            <a:pPr algn="ctr"/>
            <a:r>
              <a:rPr lang="cs-CZ" sz="2400">
                <a:latin typeface="Gill Sans MT" panose="020B0502020104020203" pitchFamily="34" charset="-18"/>
              </a:rPr>
              <a:t>kolokvia</a:t>
            </a:r>
          </a:p>
          <a:p>
            <a:pPr algn="ctr"/>
            <a:r>
              <a:rPr lang="cs-CZ" sz="2400">
                <a:latin typeface="Gill Sans MT" panose="020B0502020104020203" pitchFamily="34" charset="-18"/>
              </a:rPr>
              <a:t>klauzurní práce </a:t>
            </a:r>
          </a:p>
          <a:p>
            <a:pPr algn="ctr"/>
            <a:r>
              <a:rPr lang="cs-CZ" sz="2400">
                <a:latin typeface="Gill Sans MT" panose="020B0502020104020203" pitchFamily="34" charset="-18"/>
              </a:rPr>
              <a:t>další</a:t>
            </a:r>
          </a:p>
        </p:txBody>
      </p:sp>
      <p:sp>
        <p:nvSpPr>
          <p:cNvPr id="14" name="Znak plus 13">
            <a:extLst>
              <a:ext uri="{FF2B5EF4-FFF2-40B4-BE49-F238E27FC236}">
                <a16:creationId xmlns:a16="http://schemas.microsoft.com/office/drawing/2014/main" id="{99FA9719-2B97-46B6-A73A-3D9B47F3113E}"/>
              </a:ext>
            </a:extLst>
          </p:cNvPr>
          <p:cNvSpPr/>
          <p:nvPr/>
        </p:nvSpPr>
        <p:spPr>
          <a:xfrm>
            <a:off x="5649282" y="2860849"/>
            <a:ext cx="824721" cy="66877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535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2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01"/>
            <a:ext cx="10515600" cy="1325563"/>
          </a:xfrm>
        </p:spPr>
        <p:txBody>
          <a:bodyPr/>
          <a:lstStyle/>
          <a:p>
            <a:r>
              <a:rPr lang="cs-CZ"/>
              <a:t>3. Studijní předměty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37764"/>
            <a:ext cx="10515600" cy="4178795"/>
          </a:xfrm>
        </p:spPr>
        <p:txBody>
          <a:bodyPr>
            <a:normAutofit/>
          </a:bodyPr>
          <a:lstStyle/>
          <a:p>
            <a:r>
              <a:rPr lang="cs-CZ"/>
              <a:t>studijní předměty studijního plánu se dělí na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/>
              <a:t>povinné předměty </a:t>
            </a:r>
            <a:r>
              <a:rPr lang="cs-CZ"/>
              <a:t>(</a:t>
            </a:r>
            <a:r>
              <a:rPr lang="cs-CZ" err="1"/>
              <a:t>HPOPxxxx</a:t>
            </a:r>
            <a:r>
              <a:rPr lang="cs-CZ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/>
              <a:t>povinně volitelné předměty </a:t>
            </a:r>
            <a:r>
              <a:rPr lang="cs-CZ"/>
              <a:t>(tzv. PVP)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/>
              <a:t>společenskovědního základu (</a:t>
            </a:r>
            <a:r>
              <a:rPr lang="cs-CZ" err="1"/>
              <a:t>HSPVxxxx</a:t>
            </a:r>
            <a:r>
              <a:rPr lang="cs-CZ"/>
              <a:t>)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/>
              <a:t>jazykové povinně volitelné předměty (</a:t>
            </a:r>
            <a:r>
              <a:rPr lang="cs-CZ" err="1"/>
              <a:t>HJPVxxxx</a:t>
            </a:r>
            <a:r>
              <a:rPr lang="cs-CZ"/>
              <a:t>)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/>
              <a:t>dovednostní povinně volitelné předměty (</a:t>
            </a:r>
            <a:r>
              <a:rPr lang="cs-CZ" err="1"/>
              <a:t>HDPVxxxx</a:t>
            </a:r>
            <a:r>
              <a:rPr lang="cs-CZ"/>
              <a:t>)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/>
              <a:t>odborných právních praxí (</a:t>
            </a:r>
            <a:r>
              <a:rPr lang="cs-CZ" err="1"/>
              <a:t>HXPVxxxx</a:t>
            </a:r>
            <a:r>
              <a:rPr lang="cs-CZ"/>
              <a:t>)</a:t>
            </a:r>
          </a:p>
          <a:p>
            <a:pPr marL="971550" lvl="1" indent="-514350">
              <a:buFont typeface="+mj-lt"/>
              <a:buAutoNum type="alphaLcParenR"/>
            </a:pPr>
            <a:r>
              <a:rPr lang="cs-CZ"/>
              <a:t>obecné povinně volitelné předměty (</a:t>
            </a:r>
            <a:r>
              <a:rPr lang="cs-CZ" err="1"/>
              <a:t>HOPVxxxx</a:t>
            </a:r>
            <a:r>
              <a:rPr lang="cs-CZ"/>
              <a:t>)</a:t>
            </a:r>
          </a:p>
          <a:p>
            <a:pPr marL="514350" indent="-514350">
              <a:buFont typeface="+mj-lt"/>
              <a:buAutoNum type="arabicPeriod"/>
            </a:pPr>
            <a:r>
              <a:rPr lang="cs-CZ" b="1"/>
              <a:t>volitelné předměty </a:t>
            </a:r>
            <a:r>
              <a:rPr lang="cs-CZ"/>
              <a:t>(</a:t>
            </a:r>
            <a:r>
              <a:rPr lang="cs-CZ" err="1"/>
              <a:t>HVxxxx</a:t>
            </a:r>
            <a:r>
              <a:rPr lang="cs-CZ"/>
              <a:t>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995E79E-98A8-4E77-8F94-C9492150B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1D91D146-83A8-4A8E-90ED-DA1ED564507F}"/>
              </a:ext>
            </a:extLst>
          </p:cNvPr>
          <p:cNvSpPr txBox="1"/>
          <p:nvPr/>
        </p:nvSpPr>
        <p:spPr>
          <a:xfrm rot="484980">
            <a:off x="9728787" y="2327038"/>
            <a:ext cx="678547" cy="707886"/>
          </a:xfrm>
          <a:prstGeom prst="rect">
            <a:avLst/>
          </a:prstGeom>
          <a:solidFill>
            <a:srgbClr val="D22D4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000">
                <a:solidFill>
                  <a:schemeClr val="bg1"/>
                </a:solidFill>
                <a:latin typeface="Gill Sans MT" panose="020B0502020104020203" pitchFamily="34" charset="-18"/>
              </a:rPr>
              <a:t>5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D06C579-E549-49B0-A9EA-D672F9D5E919}"/>
              </a:ext>
            </a:extLst>
          </p:cNvPr>
          <p:cNvSpPr txBox="1"/>
          <p:nvPr/>
        </p:nvSpPr>
        <p:spPr>
          <a:xfrm rot="484980">
            <a:off x="10740447" y="2823837"/>
            <a:ext cx="678547" cy="707886"/>
          </a:xfrm>
          <a:prstGeom prst="rect">
            <a:avLst/>
          </a:prstGeom>
          <a:solidFill>
            <a:srgbClr val="D22D4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000">
                <a:solidFill>
                  <a:schemeClr val="bg1"/>
                </a:solidFill>
                <a:latin typeface="Gill Sans MT" panose="020B0502020104020203" pitchFamily="34" charset="-18"/>
              </a:rPr>
              <a:t>6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78482CC3-E2FF-464F-A3A5-897B3B6E162E}"/>
              </a:ext>
            </a:extLst>
          </p:cNvPr>
          <p:cNvSpPr txBox="1"/>
          <p:nvPr/>
        </p:nvSpPr>
        <p:spPr>
          <a:xfrm>
            <a:off x="8690741" y="3919266"/>
            <a:ext cx="3142073" cy="1569660"/>
          </a:xfrm>
          <a:prstGeom prst="rect">
            <a:avLst/>
          </a:prstGeom>
          <a:solidFill>
            <a:srgbClr val="D22D4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3200">
                <a:solidFill>
                  <a:schemeClr val="bg1"/>
                </a:solidFill>
                <a:latin typeface="Gill Sans MT" panose="020B0502020104020203" pitchFamily="34" charset="-18"/>
              </a:rPr>
              <a:t>ZA ABSOLVOVÁNÍ PŘEDMĚTU!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B139801D-AD91-4676-8BF8-1B4294DAED47}"/>
              </a:ext>
            </a:extLst>
          </p:cNvPr>
          <p:cNvSpPr txBox="1"/>
          <p:nvPr/>
        </p:nvSpPr>
        <p:spPr>
          <a:xfrm rot="20593174">
            <a:off x="7712616" y="442942"/>
            <a:ext cx="3018183" cy="707886"/>
          </a:xfrm>
          <a:prstGeom prst="rect">
            <a:avLst/>
          </a:prstGeom>
          <a:solidFill>
            <a:srgbClr val="D22D4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000">
                <a:solidFill>
                  <a:schemeClr val="bg1"/>
                </a:solidFill>
                <a:latin typeface="Gill Sans MT" panose="020B0502020104020203" pitchFamily="34" charset="-18"/>
              </a:rPr>
              <a:t>KREDITY ?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9A73C967-98B4-4D06-9840-44A2595CEAC3}"/>
              </a:ext>
            </a:extLst>
          </p:cNvPr>
          <p:cNvSpPr txBox="1"/>
          <p:nvPr/>
        </p:nvSpPr>
        <p:spPr>
          <a:xfrm rot="1351513">
            <a:off x="10073832" y="1258689"/>
            <a:ext cx="678547" cy="707886"/>
          </a:xfrm>
          <a:prstGeom prst="rect">
            <a:avLst/>
          </a:prstGeom>
          <a:solidFill>
            <a:srgbClr val="D22D4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000">
                <a:solidFill>
                  <a:schemeClr val="bg1"/>
                </a:solidFill>
                <a:latin typeface="Gill Sans MT" panose="020B0502020104020203" pitchFamily="34" charset="-18"/>
              </a:rPr>
              <a:t>3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DF104D92-1C0C-42B4-B9CD-D24EF0FB2D76}"/>
              </a:ext>
            </a:extLst>
          </p:cNvPr>
          <p:cNvSpPr txBox="1"/>
          <p:nvPr/>
        </p:nvSpPr>
        <p:spPr>
          <a:xfrm rot="20555369">
            <a:off x="8857993" y="1617871"/>
            <a:ext cx="678547" cy="707886"/>
          </a:xfrm>
          <a:prstGeom prst="rect">
            <a:avLst/>
          </a:prstGeom>
          <a:solidFill>
            <a:srgbClr val="D22D4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000">
                <a:solidFill>
                  <a:schemeClr val="bg1"/>
                </a:solidFill>
                <a:latin typeface="Gill Sans MT" panose="020B0502020104020203" pitchFamily="34" charset="-18"/>
              </a:rPr>
              <a:t>4</a:t>
            </a: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7C47A396-9B02-4E23-BC63-11D54B669D34}"/>
              </a:ext>
            </a:extLst>
          </p:cNvPr>
          <p:cNvSpPr txBox="1"/>
          <p:nvPr/>
        </p:nvSpPr>
        <p:spPr>
          <a:xfrm rot="1351513">
            <a:off x="7855790" y="2311046"/>
            <a:ext cx="678547" cy="707886"/>
          </a:xfrm>
          <a:prstGeom prst="rect">
            <a:avLst/>
          </a:prstGeom>
          <a:solidFill>
            <a:srgbClr val="D22D4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000">
                <a:solidFill>
                  <a:schemeClr val="bg1"/>
                </a:solidFill>
                <a:latin typeface="Gill Sans MT" panose="020B0502020104020203" pitchFamily="34" charset="-18"/>
              </a:rPr>
              <a:t>1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743C79F9-C5C9-4B4A-92EF-38480FFBB2E9}"/>
              </a:ext>
            </a:extLst>
          </p:cNvPr>
          <p:cNvSpPr txBox="1"/>
          <p:nvPr/>
        </p:nvSpPr>
        <p:spPr>
          <a:xfrm rot="1351513">
            <a:off x="11042171" y="2000585"/>
            <a:ext cx="678547" cy="707886"/>
          </a:xfrm>
          <a:prstGeom prst="rect">
            <a:avLst/>
          </a:prstGeom>
          <a:solidFill>
            <a:srgbClr val="D22D4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000">
                <a:solidFill>
                  <a:schemeClr val="bg1"/>
                </a:solidFill>
                <a:latin typeface="Gill Sans MT" panose="020B0502020104020203" pitchFamily="34" charset="-18"/>
              </a:rPr>
              <a:t>2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01EFB0FA-E034-49B2-96F3-54D79B51A6CC}"/>
              </a:ext>
            </a:extLst>
          </p:cNvPr>
          <p:cNvSpPr txBox="1"/>
          <p:nvPr/>
        </p:nvSpPr>
        <p:spPr>
          <a:xfrm rot="1351513">
            <a:off x="8646962" y="2896905"/>
            <a:ext cx="678547" cy="707886"/>
          </a:xfrm>
          <a:prstGeom prst="rect">
            <a:avLst/>
          </a:prstGeom>
          <a:solidFill>
            <a:srgbClr val="D22D4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000">
                <a:solidFill>
                  <a:schemeClr val="bg1"/>
                </a:solidFill>
                <a:latin typeface="Gill Sans MT" panose="020B0502020104020203" pitchFamily="34" charset="-18"/>
              </a:rPr>
              <a:t>8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84FB868A-B30B-4C40-A337-47AB6E1F9822}"/>
              </a:ext>
            </a:extLst>
          </p:cNvPr>
          <p:cNvSpPr txBox="1"/>
          <p:nvPr/>
        </p:nvSpPr>
        <p:spPr>
          <a:xfrm rot="1351513">
            <a:off x="10976314" y="775713"/>
            <a:ext cx="1037960" cy="707886"/>
          </a:xfrm>
          <a:prstGeom prst="rect">
            <a:avLst/>
          </a:prstGeom>
          <a:solidFill>
            <a:srgbClr val="D22D4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000">
                <a:solidFill>
                  <a:schemeClr val="bg1"/>
                </a:solidFill>
                <a:latin typeface="Gill Sans MT" panose="020B0502020104020203" pitchFamily="34" charset="-18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4089612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12" grpId="0" animBg="1"/>
      <p:bldP spid="14" grpId="0" animBg="1"/>
      <p:bldP spid="19" grpId="0" animBg="1"/>
      <p:bldP spid="2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8C09696-EC90-49A6-B3F5-944317D2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201"/>
            <a:ext cx="10515600" cy="1325563"/>
          </a:xfrm>
        </p:spPr>
        <p:txBody>
          <a:bodyPr/>
          <a:lstStyle/>
          <a:p>
            <a:r>
              <a:rPr lang="cs-CZ"/>
              <a:t>4. Kontroly studia studijních předmětů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5B522AF-47DF-4E6D-A35F-27E042B62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885" y="2167074"/>
            <a:ext cx="7162798" cy="3187129"/>
          </a:xfrm>
          <a:ln>
            <a:solidFill>
              <a:schemeClr val="accent1"/>
            </a:solidFill>
          </a:ln>
        </p:spPr>
        <p:txBody>
          <a:bodyPr tIns="108000"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cs-CZ"/>
              <a:t>zkouška (Zk)</a:t>
            </a:r>
          </a:p>
          <a:p>
            <a:pPr marL="914400" lvl="1" indent="-457200">
              <a:buFont typeface="+mj-lt"/>
              <a:buAutoNum type="alphaLcPeriod"/>
            </a:pPr>
            <a:r>
              <a:rPr lang="cs-CZ"/>
              <a:t>písemná (P)</a:t>
            </a:r>
          </a:p>
          <a:p>
            <a:pPr marL="914400" lvl="1" indent="-457200">
              <a:buFont typeface="+mj-lt"/>
              <a:buAutoNum type="alphaLcPeriod"/>
            </a:pPr>
            <a:r>
              <a:rPr lang="cs-CZ"/>
              <a:t>ústní (Ú)</a:t>
            </a:r>
          </a:p>
          <a:p>
            <a:pPr marL="914400" lvl="1" indent="-457200">
              <a:buFont typeface="+mj-lt"/>
              <a:buAutoNum type="alphaLcPeriod"/>
            </a:pPr>
            <a:r>
              <a:rPr lang="cs-CZ"/>
              <a:t>kombinovaná (K)</a:t>
            </a:r>
          </a:p>
          <a:p>
            <a:pPr marL="514350" indent="-514350">
              <a:buFont typeface="+mj-lt"/>
              <a:buAutoNum type="arabicPeriod"/>
            </a:pPr>
            <a:r>
              <a:rPr lang="cs-CZ"/>
              <a:t>klauzurní práce (tzv. klauzura) (KLP)</a:t>
            </a:r>
          </a:p>
          <a:p>
            <a:pPr marL="514350" indent="-514350">
              <a:buFont typeface="+mj-lt"/>
              <a:buAutoNum type="arabicPeriod"/>
            </a:pPr>
            <a:r>
              <a:rPr lang="cs-CZ"/>
              <a:t>klasifikovaný zápočet (KZ)</a:t>
            </a:r>
          </a:p>
          <a:p>
            <a:pPr marL="514350" indent="-514350">
              <a:buFont typeface="+mj-lt"/>
              <a:buAutoNum type="arabicPeriod"/>
            </a:pPr>
            <a:r>
              <a:rPr lang="cs-CZ"/>
              <a:t>kolokvium (</a:t>
            </a:r>
            <a:r>
              <a:rPr lang="cs-CZ" err="1"/>
              <a:t>Kv</a:t>
            </a:r>
            <a:r>
              <a:rPr lang="cs-CZ"/>
              <a:t>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995E79E-98A8-4E77-8F94-C9492150B9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198495-D922-4C84-9C05-B0CB6B9CE971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82BEA12-316D-43F3-BA20-D0DDD04A86DC}"/>
              </a:ext>
            </a:extLst>
          </p:cNvPr>
          <p:cNvSpPr txBox="1"/>
          <p:nvPr/>
        </p:nvSpPr>
        <p:spPr>
          <a:xfrm rot="20898167">
            <a:off x="3823645" y="2450251"/>
            <a:ext cx="1112942" cy="707886"/>
          </a:xfrm>
          <a:prstGeom prst="rect">
            <a:avLst/>
          </a:prstGeom>
          <a:solidFill>
            <a:srgbClr val="D22D4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000">
                <a:solidFill>
                  <a:schemeClr val="bg1"/>
                </a:solidFill>
                <a:latin typeface="Gill Sans MT" panose="020B0502020104020203" pitchFamily="34" charset="-18"/>
              </a:rPr>
              <a:t>Zk</a:t>
            </a: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CCE83383-DACB-48DD-832A-3EB4EA76A627}"/>
              </a:ext>
            </a:extLst>
          </p:cNvPr>
          <p:cNvSpPr txBox="1"/>
          <p:nvPr/>
        </p:nvSpPr>
        <p:spPr>
          <a:xfrm rot="20936353">
            <a:off x="5721562" y="2499456"/>
            <a:ext cx="1496383" cy="707886"/>
          </a:xfrm>
          <a:prstGeom prst="rect">
            <a:avLst/>
          </a:prstGeom>
          <a:solidFill>
            <a:srgbClr val="D22D4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000">
                <a:solidFill>
                  <a:schemeClr val="bg1"/>
                </a:solidFill>
                <a:latin typeface="Gill Sans MT" panose="020B0502020104020203" pitchFamily="34" charset="-18"/>
              </a:rPr>
              <a:t>KLP</a:t>
            </a: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1D91D146-83A8-4A8E-90ED-DA1ED564507F}"/>
              </a:ext>
            </a:extLst>
          </p:cNvPr>
          <p:cNvSpPr txBox="1"/>
          <p:nvPr/>
        </p:nvSpPr>
        <p:spPr>
          <a:xfrm rot="484980">
            <a:off x="6658112" y="3609210"/>
            <a:ext cx="959169" cy="707886"/>
          </a:xfrm>
          <a:prstGeom prst="rect">
            <a:avLst/>
          </a:prstGeom>
          <a:solidFill>
            <a:srgbClr val="D22D4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000">
                <a:solidFill>
                  <a:schemeClr val="bg1"/>
                </a:solidFill>
                <a:latin typeface="Gill Sans MT" panose="020B0502020104020203" pitchFamily="34" charset="-18"/>
              </a:rPr>
              <a:t>KZ</a:t>
            </a: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FD06C579-E549-49B0-A9EA-D672F9D5E919}"/>
              </a:ext>
            </a:extLst>
          </p:cNvPr>
          <p:cNvSpPr txBox="1"/>
          <p:nvPr/>
        </p:nvSpPr>
        <p:spPr>
          <a:xfrm rot="484980">
            <a:off x="5181545" y="4474430"/>
            <a:ext cx="972023" cy="707886"/>
          </a:xfrm>
          <a:prstGeom prst="rect">
            <a:avLst/>
          </a:prstGeom>
          <a:solidFill>
            <a:srgbClr val="D22D4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000" err="1">
                <a:solidFill>
                  <a:schemeClr val="bg1"/>
                </a:solidFill>
                <a:latin typeface="Gill Sans MT" panose="020B0502020104020203" pitchFamily="34" charset="-18"/>
              </a:rPr>
              <a:t>Kv</a:t>
            </a:r>
            <a:endParaRPr lang="cs-CZ" sz="400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4" name="Zástupný obsah 2">
            <a:extLst>
              <a:ext uri="{FF2B5EF4-FFF2-40B4-BE49-F238E27FC236}">
                <a16:creationId xmlns:a16="http://schemas.microsoft.com/office/drawing/2014/main" id="{88FD1819-167A-4AA8-A465-C20AD4B60678}"/>
              </a:ext>
            </a:extLst>
          </p:cNvPr>
          <p:cNvSpPr txBox="1">
            <a:spLocks/>
          </p:cNvSpPr>
          <p:nvPr/>
        </p:nvSpPr>
        <p:spPr>
          <a:xfrm>
            <a:off x="7786683" y="2586038"/>
            <a:ext cx="3762377" cy="2779841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arabicPeriod"/>
            </a:pPr>
            <a:r>
              <a:rPr lang="cs-CZ" sz="2400"/>
              <a:t>zápočet (Z)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23D651EE-71FF-4E5C-B075-4137352EB1EC}"/>
              </a:ext>
            </a:extLst>
          </p:cNvPr>
          <p:cNvSpPr txBox="1"/>
          <p:nvPr/>
        </p:nvSpPr>
        <p:spPr>
          <a:xfrm rot="20704903">
            <a:off x="8948810" y="3365144"/>
            <a:ext cx="1638149" cy="707886"/>
          </a:xfrm>
          <a:prstGeom prst="rect">
            <a:avLst/>
          </a:prstGeom>
          <a:solidFill>
            <a:srgbClr val="D22D4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4000" err="1">
                <a:solidFill>
                  <a:schemeClr val="bg1"/>
                </a:solidFill>
                <a:latin typeface="Gill Sans MT" panose="020B0502020104020203" pitchFamily="34" charset="-18"/>
              </a:rPr>
              <a:t>Z+Zk</a:t>
            </a:r>
            <a:endParaRPr lang="cs-CZ" sz="4000">
              <a:solidFill>
                <a:schemeClr val="bg1"/>
              </a:solidFill>
              <a:latin typeface="Gill Sans MT" panose="020B0502020104020203" pitchFamily="34" charset="-18"/>
            </a:endParaRPr>
          </a:p>
        </p:txBody>
      </p:sp>
      <p:sp>
        <p:nvSpPr>
          <p:cNvPr id="16" name="Zástupný obsah 2">
            <a:extLst>
              <a:ext uri="{FF2B5EF4-FFF2-40B4-BE49-F238E27FC236}">
                <a16:creationId xmlns:a16="http://schemas.microsoft.com/office/drawing/2014/main" id="{A5D493B0-B022-4945-835D-77F51B370D6B}"/>
              </a:ext>
            </a:extLst>
          </p:cNvPr>
          <p:cNvSpPr txBox="1">
            <a:spLocks/>
          </p:cNvSpPr>
          <p:nvPr/>
        </p:nvSpPr>
        <p:spPr>
          <a:xfrm>
            <a:off x="623885" y="1503796"/>
            <a:ext cx="7162798" cy="674954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3300">
                <a:solidFill>
                  <a:schemeClr val="bg1"/>
                </a:solidFill>
              </a:rPr>
              <a:t>Samostatné druhy kontroly studia</a:t>
            </a:r>
          </a:p>
        </p:txBody>
      </p:sp>
      <p:sp>
        <p:nvSpPr>
          <p:cNvPr id="8" name="Zástupný obsah 2">
            <a:extLst>
              <a:ext uri="{FF2B5EF4-FFF2-40B4-BE49-F238E27FC236}">
                <a16:creationId xmlns:a16="http://schemas.microsoft.com/office/drawing/2014/main" id="{228EBFD9-A5AC-47DF-A6A4-4C259D11CF0B}"/>
              </a:ext>
            </a:extLst>
          </p:cNvPr>
          <p:cNvSpPr txBox="1">
            <a:spLocks/>
          </p:cNvSpPr>
          <p:nvPr/>
        </p:nvSpPr>
        <p:spPr>
          <a:xfrm>
            <a:off x="7786682" y="1503796"/>
            <a:ext cx="3762377" cy="1082242"/>
          </a:xfrm>
          <a:prstGeom prst="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Gill Sans MT" panose="020B0502020104020203" pitchFamily="34" charset="-18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cs-CZ" sz="3300">
                <a:solidFill>
                  <a:schemeClr val="bg1"/>
                </a:solidFill>
              </a:rPr>
              <a:t>Předpoklad pro konání zkoušky</a:t>
            </a:r>
          </a:p>
        </p:txBody>
      </p:sp>
    </p:spTree>
    <p:extLst>
      <p:ext uri="{BB962C8B-B14F-4D97-AF65-F5344CB8AC3E}">
        <p14:creationId xmlns:p14="http://schemas.microsoft.com/office/powerpoint/2010/main" val="3627043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8" grpId="0" animBg="1"/>
    </p:bldLst>
  </p:timing>
</p:sld>
</file>

<file path=ppt/theme/theme1.xml><?xml version="1.0" encoding="utf-8"?>
<a:theme xmlns:a="http://schemas.openxmlformats.org/drawingml/2006/main" name="Motiv Office">
  <a:themeElements>
    <a:clrScheme name="Vlastní 1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22D40"/>
      </a:accent1>
      <a:accent2>
        <a:srgbClr val="D22D40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C82E3570-8F0D-45E8-BF56-D546C17BDEAA}" vid="{9F40CBD5-BE48-4A93-969A-978FC482E66D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0E03E2014729D41A347B84D0268AD6A" ma:contentTypeVersion="15" ma:contentTypeDescription="Vytvoří nový dokument" ma:contentTypeScope="" ma:versionID="fbc3586da2fab4637b49f6d5681b73f5">
  <xsd:schema xmlns:xsd="http://www.w3.org/2001/XMLSchema" xmlns:xs="http://www.w3.org/2001/XMLSchema" xmlns:p="http://schemas.microsoft.com/office/2006/metadata/properties" xmlns:ns2="0da325fb-df92-45bc-9091-770787554635" xmlns:ns3="f09f9a6e-df62-4a9a-8498-d89e3c80ced2" targetNamespace="http://schemas.microsoft.com/office/2006/metadata/properties" ma:root="true" ma:fieldsID="01b3b8c59ed88276492e5e0b0a593cf1" ns2:_="" ns3:_="">
    <xsd:import namespace="0da325fb-df92-45bc-9091-770787554635"/>
    <xsd:import namespace="f09f9a6e-df62-4a9a-8498-d89e3c80ced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3:SharedWithUsers" minOccurs="0"/>
                <xsd:element ref="ns3:SharedWithDetails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325fb-df92-45bc-9091-77078755463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0" nillable="true" ma:taxonomy="true" ma:internalName="lcf76f155ced4ddcb4097134ff3c332f" ma:taxonomyFieldName="MediaServiceImageTags" ma:displayName="Značky obrázků" ma:readOnly="false" ma:fieldId="{5cf76f15-5ced-4ddc-b409-7134ff3c332f}" ma:taxonomyMulti="true" ma:sspId="ede2c221-80ea-42f2-a6ce-7f19966b5da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9f9a6e-df62-4a9a-8498-d89e3c80ced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ead7d950-09ab-4a63-a0e2-c8f37b7993ba}" ma:internalName="TaxCatchAll" ma:showField="CatchAllData" ma:web="f09f9a6e-df62-4a9a-8498-d89e3c80ced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0da325fb-df92-45bc-9091-770787554635">
      <Terms xmlns="http://schemas.microsoft.com/office/infopath/2007/PartnerControls"/>
    </lcf76f155ced4ddcb4097134ff3c332f>
    <TaxCatchAll xmlns="f09f9a6e-df62-4a9a-8498-d89e3c80ced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39C2F5-B0AA-41CA-9E41-F6D5E4BEFFE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a325fb-df92-45bc-9091-770787554635"/>
    <ds:schemaRef ds:uri="f09f9a6e-df62-4a9a-8498-d89e3c80ce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D909C7B-324A-4D6B-8A80-F75BF83C24F6}">
  <ds:schemaRefs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f09f9a6e-df62-4a9a-8498-d89e3c80ced2"/>
    <ds:schemaRef ds:uri="http://purl.org/dc/terms/"/>
    <ds:schemaRef ds:uri="0da325fb-df92-45bc-9091-770787554635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769439C-5A85-452E-8874-E147DFF982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PF UK 2019</Template>
  <TotalTime>0</TotalTime>
  <Words>1107</Words>
  <Application>Microsoft Office PowerPoint</Application>
  <PresentationFormat>Širokoúhlá obrazovka</PresentationFormat>
  <Paragraphs>226</Paragraphs>
  <Slides>23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7" baseType="lpstr">
      <vt:lpstr>Arial</vt:lpstr>
      <vt:lpstr>Calibri</vt:lpstr>
      <vt:lpstr>Gill Sans MT</vt:lpstr>
      <vt:lpstr>Motiv Office</vt:lpstr>
      <vt:lpstr>Magisterský studijní program Právo a právní věda</vt:lpstr>
      <vt:lpstr>Prezentace aplikace PowerPoint</vt:lpstr>
      <vt:lpstr>Osnova</vt:lpstr>
      <vt:lpstr>1. Základní informace</vt:lpstr>
      <vt:lpstr>Akademický rok</vt:lpstr>
      <vt:lpstr>2. Studijní plán</vt:lpstr>
      <vt:lpstr>3. Studijní předměty</vt:lpstr>
      <vt:lpstr>3. Studijní předměty</vt:lpstr>
      <vt:lpstr>4. Kontroly studia studijních předmětů</vt:lpstr>
      <vt:lpstr>5. Zápis studijních předmětů</vt:lpstr>
      <vt:lpstr>6. Předměty pro 1. ročník</vt:lpstr>
      <vt:lpstr>Prezentace aplikace PowerPoint</vt:lpstr>
      <vt:lpstr>Prezentace aplikace PowerPoint</vt:lpstr>
      <vt:lpstr>Prezentace aplikace PowerPoint</vt:lpstr>
      <vt:lpstr>Prezentace aplikace PowerPoint</vt:lpstr>
      <vt:lpstr>6. Předměty pro 1. ročník</vt:lpstr>
      <vt:lpstr>7. Rekvizity</vt:lpstr>
      <vt:lpstr>7. Rekvizity</vt:lpstr>
      <vt:lpstr>8. Podmínky pro zápis do dalšího ročníku</vt:lpstr>
      <vt:lpstr>9. Podmínky pro absolvování studia</vt:lpstr>
      <vt:lpstr>Rozložení kreditů</vt:lpstr>
      <vt:lpstr>10. Státní závěrečná zkouška</vt:lpstr>
      <vt:lpstr>Hodně zdaru při studiu!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Radim Boháč</dc:creator>
  <cp:lastModifiedBy>Radim Boháč</cp:lastModifiedBy>
  <cp:revision>1</cp:revision>
  <dcterms:created xsi:type="dcterms:W3CDTF">2019-09-25T20:27:52Z</dcterms:created>
  <dcterms:modified xsi:type="dcterms:W3CDTF">2022-08-29T06:39:35Z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0x01010020E03E2014729D41A347B84D0268AD6A</vt:lpwstr>
  </property>
  <property fmtid="{D5CDD505-2E9C-101B-9397-08002B2CF9AE}" pid="3" name="MediaServiceImageTags">
    <vt:lpwstr/>
  </property>
</Properties>
</file>